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29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80" r:id="rId18"/>
    <p:sldId id="276" r:id="rId19"/>
    <p:sldId id="279" r:id="rId20"/>
    <p:sldId id="277" r:id="rId21"/>
    <p:sldId id="272" r:id="rId22"/>
    <p:sldId id="273" r:id="rId23"/>
    <p:sldId id="275" r:id="rId24"/>
    <p:sldId id="281" r:id="rId25"/>
    <p:sldId id="282" r:id="rId26"/>
    <p:sldId id="278" r:id="rId27"/>
    <p:sldId id="271" r:id="rId28"/>
  </p:sldIdLst>
  <p:sldSz cx="9144000" cy="6858000" type="screen4x3"/>
  <p:notesSz cx="6858000" cy="9144000"/>
  <p:embeddedFontLst>
    <p:embeddedFont>
      <p:font typeface="Arial Narrow" panose="020B0606020202030204" pitchFamily="34" charset="0"/>
      <p:regular r:id="rId30"/>
      <p:bold r:id="rId31"/>
      <p:italic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mbria Math" panose="02040503050406030204" pitchFamily="18" charset="0"/>
      <p:regular r:id="rId38"/>
    </p:embeddedFont>
    <p:embeddedFont>
      <p:font typeface="Helvetica Neue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44" roundtripDataSignature="AMtx7mi8n3WLaDl8TFc4cubeDTkM4va/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EFB6BC-8CCB-027C-EA4D-27C760C4CE8E}" v="44" dt="2022-12-02T16:04:42.147"/>
    <p1510:client id="{42820565-D400-F536-80F1-F1477A07C8D6}" v="156" dt="2022-12-02T15:57:20.452"/>
    <p1510:client id="{4593A63E-BF55-49CD-9D78-B657A7DD027C}" v="11" dt="2022-12-02T05:48:52.767"/>
    <p1510:client id="{8F540CE8-34C8-4FD1-B311-1719FAB99D04}" v="1643" dt="2022-12-02T16:53:04.019"/>
    <p1510:client id="{B31FF47B-E30F-4849-AD3A-5F1A59496ACB}" v="4" dt="2022-12-02T06:29:14.796"/>
    <p1510:client id="{CFF3B5A4-2781-2FF8-04D5-38FC4CCAE94A}" v="84" dt="2022-12-02T11:38:01.994"/>
    <p1510:client id="{D0F26329-79CF-719C-4777-D071F2C22FCD}" v="62" dt="2022-12-02T05:37:51.867"/>
    <p1510:client id="{E4082A0A-A9B2-4380-B608-2F8CE4CB73DC}" v="25" dt="2022-12-02T05:32:01.003"/>
    <p1510:client id="{F193C7E8-E5D3-57D0-9845-96890F5AFBED}" v="3" dt="2022-12-02T06:17:16.304"/>
  </p1510:revLst>
</p1510:revInfo>
</file>

<file path=ppt/tableStyles.xml><?xml version="1.0" encoding="utf-8"?>
<a:tblStyleLst xmlns:a="http://schemas.openxmlformats.org/drawingml/2006/main" def="{20953508-5C40-4407-B4A2-F13660AE5C15}">
  <a:tblStyle styleId="{20953508-5C40-4407-B4A2-F13660AE5C15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4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0.fntdata"/><Relationship Id="rId21" Type="http://schemas.openxmlformats.org/officeDocument/2006/relationships/slide" Target="slides/slide17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7.fntdata"/><Relationship Id="rId49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2.fntdata"/><Relationship Id="rId44" Type="http://customschemas.google.com/relationships/presentationmetadata" Target="meta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Jorge Muñoz Mercado" userId="S::jjmunozm@eafit.edu.co::0d118c21-72ad-4113-9353-e73acacb4c91" providerId="AD" clId="Web-{F193C7E8-E5D3-57D0-9845-96890F5AFBED}"/>
    <pc:docChg chg="addSld modSld">
      <pc:chgData name="Jose Jorge Muñoz Mercado" userId="S::jjmunozm@eafit.edu.co::0d118c21-72ad-4113-9353-e73acacb4c91" providerId="AD" clId="Web-{F193C7E8-E5D3-57D0-9845-96890F5AFBED}" dt="2022-12-02T06:17:16.304" v="2"/>
      <pc:docMkLst>
        <pc:docMk/>
      </pc:docMkLst>
      <pc:sldChg chg="modSp">
        <pc:chgData name="Jose Jorge Muñoz Mercado" userId="S::jjmunozm@eafit.edu.co::0d118c21-72ad-4113-9353-e73acacb4c91" providerId="AD" clId="Web-{F193C7E8-E5D3-57D0-9845-96890F5AFBED}" dt="2022-12-02T06:16:52.132" v="1" actId="1076"/>
        <pc:sldMkLst>
          <pc:docMk/>
          <pc:sldMk cId="0" sldId="268"/>
        </pc:sldMkLst>
        <pc:spChg chg="mod">
          <ac:chgData name="Jose Jorge Muñoz Mercado" userId="S::jjmunozm@eafit.edu.co::0d118c21-72ad-4113-9353-e73acacb4c91" providerId="AD" clId="Web-{F193C7E8-E5D3-57D0-9845-96890F5AFBED}" dt="2022-12-02T06:16:52.132" v="1" actId="1076"/>
          <ac:spMkLst>
            <pc:docMk/>
            <pc:sldMk cId="0" sldId="268"/>
            <ac:spMk id="281" creationId="{00000000-0000-0000-0000-000000000000}"/>
          </ac:spMkLst>
        </pc:spChg>
      </pc:sldChg>
      <pc:sldChg chg="delSp add replId">
        <pc:chgData name="Jose Jorge Muñoz Mercado" userId="S::jjmunozm@eafit.edu.co::0d118c21-72ad-4113-9353-e73acacb4c91" providerId="AD" clId="Web-{F193C7E8-E5D3-57D0-9845-96890F5AFBED}" dt="2022-12-02T06:17:16.304" v="2"/>
        <pc:sldMkLst>
          <pc:docMk/>
          <pc:sldMk cId="699401620" sldId="280"/>
        </pc:sldMkLst>
        <pc:picChg chg="del">
          <ac:chgData name="Jose Jorge Muñoz Mercado" userId="S::jjmunozm@eafit.edu.co::0d118c21-72ad-4113-9353-e73acacb4c91" providerId="AD" clId="Web-{F193C7E8-E5D3-57D0-9845-96890F5AFBED}" dt="2022-12-02T06:17:16.304" v="2"/>
          <ac:picMkLst>
            <pc:docMk/>
            <pc:sldMk cId="699401620" sldId="280"/>
            <ac:picMk id="282" creationId="{00000000-0000-0000-0000-000000000000}"/>
          </ac:picMkLst>
        </pc:picChg>
      </pc:sldChg>
    </pc:docChg>
  </pc:docChgLst>
  <pc:docChgLst>
    <pc:chgData name="Angie Karina Barrera Ravelo" userId="S::akbarrerar@eafit.edu.co::7b4f56bd-6aa4-4485-bdf8-d2b2a023dd5f" providerId="AD" clId="Web-{3EEFB6BC-8CCB-027C-EA4D-27C760C4CE8E}"/>
    <pc:docChg chg="modSld">
      <pc:chgData name="Angie Karina Barrera Ravelo" userId="S::akbarrerar@eafit.edu.co::7b4f56bd-6aa4-4485-bdf8-d2b2a023dd5f" providerId="AD" clId="Web-{3EEFB6BC-8CCB-027C-EA4D-27C760C4CE8E}" dt="2022-12-02T16:04:32.209" v="23"/>
      <pc:docMkLst>
        <pc:docMk/>
      </pc:docMkLst>
      <pc:sldChg chg="modSp">
        <pc:chgData name="Angie Karina Barrera Ravelo" userId="S::akbarrerar@eafit.edu.co::7b4f56bd-6aa4-4485-bdf8-d2b2a023dd5f" providerId="AD" clId="Web-{3EEFB6BC-8CCB-027C-EA4D-27C760C4CE8E}" dt="2022-12-02T16:04:32.209" v="23"/>
        <pc:sldMkLst>
          <pc:docMk/>
          <pc:sldMk cId="2709288820" sldId="275"/>
        </pc:sldMkLst>
        <pc:graphicFrameChg chg="mod modGraphic">
          <ac:chgData name="Angie Karina Barrera Ravelo" userId="S::akbarrerar@eafit.edu.co::7b4f56bd-6aa4-4485-bdf8-d2b2a023dd5f" providerId="AD" clId="Web-{3EEFB6BC-8CCB-027C-EA4D-27C760C4CE8E}" dt="2022-12-02T16:04:32.209" v="23"/>
          <ac:graphicFrameMkLst>
            <pc:docMk/>
            <pc:sldMk cId="2709288820" sldId="275"/>
            <ac:graphicFrameMk id="3" creationId="{D5354E9C-0B98-8683-DD2F-60A5DD306C35}"/>
          </ac:graphicFrameMkLst>
        </pc:graphicFrameChg>
      </pc:sldChg>
    </pc:docChg>
  </pc:docChgLst>
  <pc:docChgLst>
    <pc:chgData name="Juan Felipe Burbano Zapata" userId="1825947d-adac-480d-a6c7-81910fe82861" providerId="ADAL" clId="{8F540CE8-34C8-4FD1-B311-1719FAB99D04}"/>
    <pc:docChg chg="undo custSel modSld">
      <pc:chgData name="Juan Felipe Burbano Zapata" userId="1825947d-adac-480d-a6c7-81910fe82861" providerId="ADAL" clId="{8F540CE8-34C8-4FD1-B311-1719FAB99D04}" dt="2022-12-02T16:53:04.019" v="1632" actId="1076"/>
      <pc:docMkLst>
        <pc:docMk/>
      </pc:docMkLst>
      <pc:sldChg chg="addSp delSp modSp mod">
        <pc:chgData name="Juan Felipe Burbano Zapata" userId="1825947d-adac-480d-a6c7-81910fe82861" providerId="ADAL" clId="{8F540CE8-34C8-4FD1-B311-1719FAB99D04}" dt="2022-12-02T16:53:04.019" v="1632" actId="1076"/>
        <pc:sldMkLst>
          <pc:docMk/>
          <pc:sldMk cId="1506653050" sldId="273"/>
        </pc:sldMkLst>
        <pc:spChg chg="add del mod">
          <ac:chgData name="Juan Felipe Burbano Zapata" userId="1825947d-adac-480d-a6c7-81910fe82861" providerId="ADAL" clId="{8F540CE8-34C8-4FD1-B311-1719FAB99D04}" dt="2022-12-02T16:39:25.246" v="1228" actId="478"/>
          <ac:spMkLst>
            <pc:docMk/>
            <pc:sldMk cId="1506653050" sldId="273"/>
            <ac:spMk id="5" creationId="{4486AB25-4C1B-8B30-C40A-74528A540245}"/>
          </ac:spMkLst>
        </pc:spChg>
        <pc:spChg chg="add del mod">
          <ac:chgData name="Juan Felipe Burbano Zapata" userId="1825947d-adac-480d-a6c7-81910fe82861" providerId="ADAL" clId="{8F540CE8-34C8-4FD1-B311-1719FAB99D04}" dt="2022-12-02T16:41:52.951" v="1312" actId="478"/>
          <ac:spMkLst>
            <pc:docMk/>
            <pc:sldMk cId="1506653050" sldId="273"/>
            <ac:spMk id="7" creationId="{FABE97DA-0B76-2866-26D2-161861D56727}"/>
          </ac:spMkLst>
        </pc:spChg>
        <pc:spChg chg="add del mod">
          <ac:chgData name="Juan Felipe Burbano Zapata" userId="1825947d-adac-480d-a6c7-81910fe82861" providerId="ADAL" clId="{8F540CE8-34C8-4FD1-B311-1719FAB99D04}" dt="2022-12-02T16:42:57.957" v="1354" actId="478"/>
          <ac:spMkLst>
            <pc:docMk/>
            <pc:sldMk cId="1506653050" sldId="273"/>
            <ac:spMk id="9" creationId="{496E85A2-1D39-4B27-6333-2CBDA5E1E810}"/>
          </ac:spMkLst>
        </pc:spChg>
        <pc:spChg chg="add mod">
          <ac:chgData name="Juan Felipe Burbano Zapata" userId="1825947d-adac-480d-a6c7-81910fe82861" providerId="ADAL" clId="{8F540CE8-34C8-4FD1-B311-1719FAB99D04}" dt="2022-12-02T16:53:02.021" v="1631" actId="1076"/>
          <ac:spMkLst>
            <pc:docMk/>
            <pc:sldMk cId="1506653050" sldId="273"/>
            <ac:spMk id="10" creationId="{707F0599-6825-2020-2DAB-AA5686F4F09F}"/>
          </ac:spMkLst>
        </pc:spChg>
        <pc:spChg chg="add del mod">
          <ac:chgData name="Juan Felipe Burbano Zapata" userId="1825947d-adac-480d-a6c7-81910fe82861" providerId="ADAL" clId="{8F540CE8-34C8-4FD1-B311-1719FAB99D04}" dt="2022-12-02T16:43:50.894" v="1362" actId="478"/>
          <ac:spMkLst>
            <pc:docMk/>
            <pc:sldMk cId="1506653050" sldId="273"/>
            <ac:spMk id="11" creationId="{75960D4F-3E8C-C876-C644-C304F8D46893}"/>
          </ac:spMkLst>
        </pc:spChg>
        <pc:spChg chg="add del mod">
          <ac:chgData name="Juan Felipe Burbano Zapata" userId="1825947d-adac-480d-a6c7-81910fe82861" providerId="ADAL" clId="{8F540CE8-34C8-4FD1-B311-1719FAB99D04}" dt="2022-12-02T16:43:49.580" v="1360" actId="478"/>
          <ac:spMkLst>
            <pc:docMk/>
            <pc:sldMk cId="1506653050" sldId="273"/>
            <ac:spMk id="12" creationId="{F22CEFB3-22FA-217D-406F-5F72A836096E}"/>
          </ac:spMkLst>
        </pc:spChg>
        <pc:spChg chg="add del mod">
          <ac:chgData name="Juan Felipe Burbano Zapata" userId="1825947d-adac-480d-a6c7-81910fe82861" providerId="ADAL" clId="{8F540CE8-34C8-4FD1-B311-1719FAB99D04}" dt="2022-12-02T16:47:26.342" v="1456" actId="478"/>
          <ac:spMkLst>
            <pc:docMk/>
            <pc:sldMk cId="1506653050" sldId="273"/>
            <ac:spMk id="15" creationId="{FBC571D2-9291-F37E-B312-619141D350CF}"/>
          </ac:spMkLst>
        </pc:spChg>
        <pc:spChg chg="add del mod">
          <ac:chgData name="Juan Felipe Burbano Zapata" userId="1825947d-adac-480d-a6c7-81910fe82861" providerId="ADAL" clId="{8F540CE8-34C8-4FD1-B311-1719FAB99D04}" dt="2022-12-02T16:49:01.224" v="1530"/>
          <ac:spMkLst>
            <pc:docMk/>
            <pc:sldMk cId="1506653050" sldId="273"/>
            <ac:spMk id="17" creationId="{DD9E9BCC-80F0-5CFC-E17B-3CA55A65061F}"/>
          </ac:spMkLst>
        </pc:spChg>
        <pc:spChg chg="add del mod">
          <ac:chgData name="Juan Felipe Burbano Zapata" userId="1825947d-adac-480d-a6c7-81910fe82861" providerId="ADAL" clId="{8F540CE8-34C8-4FD1-B311-1719FAB99D04}" dt="2022-12-02T16:48:55.092" v="1527" actId="478"/>
          <ac:spMkLst>
            <pc:docMk/>
            <pc:sldMk cId="1506653050" sldId="273"/>
            <ac:spMk id="19" creationId="{800DCB36-A5A9-F76A-1EE1-CDED16D3139B}"/>
          </ac:spMkLst>
        </pc:spChg>
        <pc:graphicFrameChg chg="add mod modGraphic">
          <ac:chgData name="Juan Felipe Burbano Zapata" userId="1825947d-adac-480d-a6c7-81910fe82861" providerId="ADAL" clId="{8F540CE8-34C8-4FD1-B311-1719FAB99D04}" dt="2022-12-02T16:53:04.019" v="1632" actId="1076"/>
          <ac:graphicFrameMkLst>
            <pc:docMk/>
            <pc:sldMk cId="1506653050" sldId="273"/>
            <ac:graphicFrameMk id="13" creationId="{ECBBC580-C53F-1F8D-A57B-FAB22CB34C24}"/>
          </ac:graphicFrameMkLst>
        </pc:graphicFrameChg>
        <pc:graphicFrameChg chg="add mod modGraphic">
          <ac:chgData name="Juan Felipe Burbano Zapata" userId="1825947d-adac-480d-a6c7-81910fe82861" providerId="ADAL" clId="{8F540CE8-34C8-4FD1-B311-1719FAB99D04}" dt="2022-12-02T16:52:32.521" v="1614" actId="1076"/>
          <ac:graphicFrameMkLst>
            <pc:docMk/>
            <pc:sldMk cId="1506653050" sldId="273"/>
            <ac:graphicFrameMk id="20" creationId="{A5B6C867-8AA0-9AAB-7FAF-7B2F2113012A}"/>
          </ac:graphicFrameMkLst>
        </pc:graphicFrameChg>
      </pc:sldChg>
      <pc:sldChg chg="addSp delSp modSp mod">
        <pc:chgData name="Juan Felipe Burbano Zapata" userId="1825947d-adac-480d-a6c7-81910fe82861" providerId="ADAL" clId="{8F540CE8-34C8-4FD1-B311-1719FAB99D04}" dt="2022-12-02T16:37:17.966" v="1225" actId="1036"/>
        <pc:sldMkLst>
          <pc:docMk/>
          <pc:sldMk cId="1688550802" sldId="277"/>
        </pc:sldMkLst>
        <pc:spChg chg="add del mod">
          <ac:chgData name="Juan Felipe Burbano Zapata" userId="1825947d-adac-480d-a6c7-81910fe82861" providerId="ADAL" clId="{8F540CE8-34C8-4FD1-B311-1719FAB99D04}" dt="2022-12-02T16:31:01.847" v="916" actId="478"/>
          <ac:spMkLst>
            <pc:docMk/>
            <pc:sldMk cId="1688550802" sldId="277"/>
            <ac:spMk id="6" creationId="{7CF7E4E2-BA2E-225B-89CC-5F954B2EA00D}"/>
          </ac:spMkLst>
        </pc:spChg>
        <pc:spChg chg="add mod">
          <ac:chgData name="Juan Felipe Burbano Zapata" userId="1825947d-adac-480d-a6c7-81910fe82861" providerId="ADAL" clId="{8F540CE8-34C8-4FD1-B311-1719FAB99D04}" dt="2022-12-02T16:37:17.966" v="1225" actId="1036"/>
          <ac:spMkLst>
            <pc:docMk/>
            <pc:sldMk cId="1688550802" sldId="277"/>
            <ac:spMk id="8" creationId="{BAE65676-CFAD-A170-56D7-0319B16F61E9}"/>
          </ac:spMkLst>
        </pc:spChg>
        <pc:spChg chg="add mod">
          <ac:chgData name="Juan Felipe Burbano Zapata" userId="1825947d-adac-480d-a6c7-81910fe82861" providerId="ADAL" clId="{8F540CE8-34C8-4FD1-B311-1719FAB99D04}" dt="2022-12-02T16:37:17.966" v="1225" actId="1036"/>
          <ac:spMkLst>
            <pc:docMk/>
            <pc:sldMk cId="1688550802" sldId="277"/>
            <ac:spMk id="10" creationId="{051AB75D-D59E-1400-71D7-33D06AEE880A}"/>
          </ac:spMkLst>
        </pc:spChg>
        <pc:spChg chg="add mod">
          <ac:chgData name="Juan Felipe Burbano Zapata" userId="1825947d-adac-480d-a6c7-81910fe82861" providerId="ADAL" clId="{8F540CE8-34C8-4FD1-B311-1719FAB99D04}" dt="2022-12-02T16:37:10.523" v="1214" actId="20577"/>
          <ac:spMkLst>
            <pc:docMk/>
            <pc:sldMk cId="1688550802" sldId="277"/>
            <ac:spMk id="12" creationId="{490844C6-415D-B77D-D544-AD679CC7F576}"/>
          </ac:spMkLst>
        </pc:spChg>
        <pc:spChg chg="add del mod">
          <ac:chgData name="Juan Felipe Burbano Zapata" userId="1825947d-adac-480d-a6c7-81910fe82861" providerId="ADAL" clId="{8F540CE8-34C8-4FD1-B311-1719FAB99D04}" dt="2022-12-02T16:25:35.182" v="276" actId="478"/>
          <ac:spMkLst>
            <pc:docMk/>
            <pc:sldMk cId="1688550802" sldId="277"/>
            <ac:spMk id="14" creationId="{3A6A27E1-41D0-D742-29B1-5FCCB781163A}"/>
          </ac:spMkLst>
        </pc:spChg>
      </pc:sldChg>
    </pc:docChg>
  </pc:docChgLst>
  <pc:docChgLst>
    <pc:chgData name="Alba Miriam Gomez Arango" userId="S::amgomeza6@eafit.edu.co::2c886e72-7724-40c0-a1dc-5711b70225d6" providerId="AD" clId="Web-{4593A63E-BF55-49CD-9D78-B657A7DD027C}"/>
    <pc:docChg chg="modSld">
      <pc:chgData name="Alba Miriam Gomez Arango" userId="S::amgomeza6@eafit.edu.co::2c886e72-7724-40c0-a1dc-5711b70225d6" providerId="AD" clId="Web-{4593A63E-BF55-49CD-9D78-B657A7DD027C}" dt="2022-12-02T05:48:52.767" v="6" actId="1076"/>
      <pc:docMkLst>
        <pc:docMk/>
      </pc:docMkLst>
      <pc:sldChg chg="modSp">
        <pc:chgData name="Alba Miriam Gomez Arango" userId="S::amgomeza6@eafit.edu.co::2c886e72-7724-40c0-a1dc-5711b70225d6" providerId="AD" clId="Web-{4593A63E-BF55-49CD-9D78-B657A7DD027C}" dt="2022-12-02T05:37:43.466" v="2" actId="20577"/>
        <pc:sldMkLst>
          <pc:docMk/>
          <pc:sldMk cId="0" sldId="266"/>
        </pc:sldMkLst>
        <pc:spChg chg="mod">
          <ac:chgData name="Alba Miriam Gomez Arango" userId="S::amgomeza6@eafit.edu.co::2c886e72-7724-40c0-a1dc-5711b70225d6" providerId="AD" clId="Web-{4593A63E-BF55-49CD-9D78-B657A7DD027C}" dt="2022-12-02T05:37:43.466" v="2" actId="20577"/>
          <ac:spMkLst>
            <pc:docMk/>
            <pc:sldMk cId="0" sldId="266"/>
            <ac:spMk id="260" creationId="{00000000-0000-0000-0000-000000000000}"/>
          </ac:spMkLst>
        </pc:spChg>
      </pc:sldChg>
      <pc:sldChg chg="modSp">
        <pc:chgData name="Alba Miriam Gomez Arango" userId="S::amgomeza6@eafit.edu.co::2c886e72-7724-40c0-a1dc-5711b70225d6" providerId="AD" clId="Web-{4593A63E-BF55-49CD-9D78-B657A7DD027C}" dt="2022-12-02T05:48:52.767" v="6" actId="1076"/>
        <pc:sldMkLst>
          <pc:docMk/>
          <pc:sldMk cId="345363143" sldId="276"/>
        </pc:sldMkLst>
        <pc:picChg chg="mod">
          <ac:chgData name="Alba Miriam Gomez Arango" userId="S::amgomeza6@eafit.edu.co::2c886e72-7724-40c0-a1dc-5711b70225d6" providerId="AD" clId="Web-{4593A63E-BF55-49CD-9D78-B657A7DD027C}" dt="2022-12-02T05:48:52.767" v="6" actId="1076"/>
          <ac:picMkLst>
            <pc:docMk/>
            <pc:sldMk cId="345363143" sldId="276"/>
            <ac:picMk id="6" creationId="{BCB25C74-3E74-2BE7-E8A1-DBB8F4713D9D}"/>
          </ac:picMkLst>
        </pc:picChg>
      </pc:sldChg>
    </pc:docChg>
  </pc:docChgLst>
  <pc:docChgLst>
    <pc:chgData name="Jose Jorge Muñoz Mercado" userId="0d118c21-72ad-4113-9353-e73acacb4c91" providerId="ADAL" clId="{B31FF47B-E30F-4849-AD3A-5F1A59496ACB}"/>
    <pc:docChg chg="modSld">
      <pc:chgData name="Jose Jorge Muñoz Mercado" userId="0d118c21-72ad-4113-9353-e73acacb4c91" providerId="ADAL" clId="{B31FF47B-E30F-4849-AD3A-5F1A59496ACB}" dt="2022-12-02T06:29:14.796" v="328"/>
      <pc:docMkLst>
        <pc:docMk/>
      </pc:docMkLst>
      <pc:sldChg chg="modSp mod">
        <pc:chgData name="Jose Jorge Muñoz Mercado" userId="0d118c21-72ad-4113-9353-e73acacb4c91" providerId="ADAL" clId="{B31FF47B-E30F-4849-AD3A-5F1A59496ACB}" dt="2022-12-02T06:27:31.451" v="304" actId="1036"/>
        <pc:sldMkLst>
          <pc:docMk/>
          <pc:sldMk cId="0" sldId="268"/>
        </pc:sldMkLst>
        <pc:spChg chg="mod">
          <ac:chgData name="Jose Jorge Muñoz Mercado" userId="0d118c21-72ad-4113-9353-e73acacb4c91" providerId="ADAL" clId="{B31FF47B-E30F-4849-AD3A-5F1A59496ACB}" dt="2022-12-02T06:27:31.451" v="304" actId="1036"/>
          <ac:spMkLst>
            <pc:docMk/>
            <pc:sldMk cId="0" sldId="268"/>
            <ac:spMk id="280" creationId="{00000000-0000-0000-0000-000000000000}"/>
          </ac:spMkLst>
        </pc:spChg>
        <pc:spChg chg="mod">
          <ac:chgData name="Jose Jorge Muñoz Mercado" userId="0d118c21-72ad-4113-9353-e73acacb4c91" providerId="ADAL" clId="{B31FF47B-E30F-4849-AD3A-5F1A59496ACB}" dt="2022-12-02T06:27:26.547" v="293" actId="1035"/>
          <ac:spMkLst>
            <pc:docMk/>
            <pc:sldMk cId="0" sldId="268"/>
            <ac:spMk id="281" creationId="{00000000-0000-0000-0000-000000000000}"/>
          </ac:spMkLst>
        </pc:spChg>
        <pc:picChg chg="mod">
          <ac:chgData name="Jose Jorge Muñoz Mercado" userId="0d118c21-72ad-4113-9353-e73acacb4c91" providerId="ADAL" clId="{B31FF47B-E30F-4849-AD3A-5F1A59496ACB}" dt="2022-12-02T06:25:33.526" v="260"/>
          <ac:picMkLst>
            <pc:docMk/>
            <pc:sldMk cId="0" sldId="268"/>
            <ac:picMk id="282" creationId="{00000000-0000-0000-0000-000000000000}"/>
          </ac:picMkLst>
        </pc:picChg>
      </pc:sldChg>
      <pc:sldChg chg="modSp mod">
        <pc:chgData name="Jose Jorge Muñoz Mercado" userId="0d118c21-72ad-4113-9353-e73acacb4c91" providerId="ADAL" clId="{B31FF47B-E30F-4849-AD3A-5F1A59496ACB}" dt="2022-12-02T06:29:14.796" v="328"/>
        <pc:sldMkLst>
          <pc:docMk/>
          <pc:sldMk cId="345363143" sldId="276"/>
        </pc:sldMkLst>
        <pc:picChg chg="mod">
          <ac:chgData name="Jose Jorge Muñoz Mercado" userId="0d118c21-72ad-4113-9353-e73acacb4c91" providerId="ADAL" clId="{B31FF47B-E30F-4849-AD3A-5F1A59496ACB}" dt="2022-12-02T06:29:14.796" v="328"/>
          <ac:picMkLst>
            <pc:docMk/>
            <pc:sldMk cId="345363143" sldId="276"/>
            <ac:picMk id="6" creationId="{BCB25C74-3E74-2BE7-E8A1-DBB8F4713D9D}"/>
          </ac:picMkLst>
        </pc:picChg>
      </pc:sldChg>
      <pc:sldChg chg="addSp modSp mod">
        <pc:chgData name="Jose Jorge Muñoz Mercado" userId="0d118c21-72ad-4113-9353-e73acacb4c91" providerId="ADAL" clId="{B31FF47B-E30F-4849-AD3A-5F1A59496ACB}" dt="2022-12-02T06:27:40.656" v="314" actId="1035"/>
        <pc:sldMkLst>
          <pc:docMk/>
          <pc:sldMk cId="699401620" sldId="280"/>
        </pc:sldMkLst>
        <pc:spChg chg="mod">
          <ac:chgData name="Jose Jorge Muñoz Mercado" userId="0d118c21-72ad-4113-9353-e73acacb4c91" providerId="ADAL" clId="{B31FF47B-E30F-4849-AD3A-5F1A59496ACB}" dt="2022-12-02T06:27:40.656" v="314" actId="1035"/>
          <ac:spMkLst>
            <pc:docMk/>
            <pc:sldMk cId="699401620" sldId="280"/>
            <ac:spMk id="280" creationId="{00000000-0000-0000-0000-000000000000}"/>
          </ac:spMkLst>
        </pc:spChg>
        <pc:spChg chg="mod">
          <ac:chgData name="Jose Jorge Muñoz Mercado" userId="0d118c21-72ad-4113-9353-e73acacb4c91" providerId="ADAL" clId="{B31FF47B-E30F-4849-AD3A-5F1A59496ACB}" dt="2022-12-02T06:27:21.302" v="284" actId="1036"/>
          <ac:spMkLst>
            <pc:docMk/>
            <pc:sldMk cId="699401620" sldId="280"/>
            <ac:spMk id="281" creationId="{00000000-0000-0000-0000-000000000000}"/>
          </ac:spMkLst>
        </pc:spChg>
        <pc:spChg chg="mod">
          <ac:chgData name="Jose Jorge Muñoz Mercado" userId="0d118c21-72ad-4113-9353-e73acacb4c91" providerId="ADAL" clId="{B31FF47B-E30F-4849-AD3A-5F1A59496ACB}" dt="2022-12-02T06:23:31.123" v="205" actId="1035"/>
          <ac:spMkLst>
            <pc:docMk/>
            <pc:sldMk cId="699401620" sldId="280"/>
            <ac:spMk id="284" creationId="{00000000-0000-0000-0000-000000000000}"/>
          </ac:spMkLst>
        </pc:spChg>
        <pc:spChg chg="mod">
          <ac:chgData name="Jose Jorge Muñoz Mercado" userId="0d118c21-72ad-4113-9353-e73acacb4c91" providerId="ADAL" clId="{B31FF47B-E30F-4849-AD3A-5F1A59496ACB}" dt="2022-12-02T06:23:52.854" v="245" actId="1036"/>
          <ac:spMkLst>
            <pc:docMk/>
            <pc:sldMk cId="699401620" sldId="280"/>
            <ac:spMk id="286" creationId="{00000000-0000-0000-0000-000000000000}"/>
          </ac:spMkLst>
        </pc:spChg>
        <pc:spChg chg="mod">
          <ac:chgData name="Jose Jorge Muñoz Mercado" userId="0d118c21-72ad-4113-9353-e73acacb4c91" providerId="ADAL" clId="{B31FF47B-E30F-4849-AD3A-5F1A59496ACB}" dt="2022-12-02T06:23:26.885" v="196" actId="208"/>
          <ac:spMkLst>
            <pc:docMk/>
            <pc:sldMk cId="699401620" sldId="280"/>
            <ac:spMk id="288" creationId="{00000000-0000-0000-0000-000000000000}"/>
          </ac:spMkLst>
        </pc:spChg>
        <pc:spChg chg="mod">
          <ac:chgData name="Jose Jorge Muñoz Mercado" userId="0d118c21-72ad-4113-9353-e73acacb4c91" providerId="ADAL" clId="{B31FF47B-E30F-4849-AD3A-5F1A59496ACB}" dt="2022-12-02T06:24:30.677" v="258" actId="1076"/>
          <ac:spMkLst>
            <pc:docMk/>
            <pc:sldMk cId="699401620" sldId="280"/>
            <ac:spMk id="289" creationId="{00000000-0000-0000-0000-000000000000}"/>
          </ac:spMkLst>
        </pc:spChg>
        <pc:spChg chg="mod">
          <ac:chgData name="Jose Jorge Muñoz Mercado" userId="0d118c21-72ad-4113-9353-e73acacb4c91" providerId="ADAL" clId="{B31FF47B-E30F-4849-AD3A-5F1A59496ACB}" dt="2022-12-02T06:22:04.955" v="167" actId="1038"/>
          <ac:spMkLst>
            <pc:docMk/>
            <pc:sldMk cId="699401620" sldId="280"/>
            <ac:spMk id="292" creationId="{00000000-0000-0000-0000-000000000000}"/>
          </ac:spMkLst>
        </pc:spChg>
        <pc:picChg chg="add mod ord">
          <ac:chgData name="Jose Jorge Muñoz Mercado" userId="0d118c21-72ad-4113-9353-e73acacb4c91" providerId="ADAL" clId="{B31FF47B-E30F-4849-AD3A-5F1A59496ACB}" dt="2022-12-02T06:25:14.222" v="259"/>
          <ac:picMkLst>
            <pc:docMk/>
            <pc:sldMk cId="699401620" sldId="280"/>
            <ac:picMk id="2" creationId="{C85EFB33-C333-A028-598A-87FE0718EEE7}"/>
          </ac:picMkLst>
        </pc:picChg>
        <pc:cxnChg chg="mod">
          <ac:chgData name="Jose Jorge Muñoz Mercado" userId="0d118c21-72ad-4113-9353-e73acacb4c91" providerId="ADAL" clId="{B31FF47B-E30F-4849-AD3A-5F1A59496ACB}" dt="2022-12-02T06:23:40.261" v="217" actId="1035"/>
          <ac:cxnSpMkLst>
            <pc:docMk/>
            <pc:sldMk cId="699401620" sldId="280"/>
            <ac:cxnSpMk id="283" creationId="{00000000-0000-0000-0000-000000000000}"/>
          </ac:cxnSpMkLst>
        </pc:cxnChg>
        <pc:cxnChg chg="mod">
          <ac:chgData name="Jose Jorge Muñoz Mercado" userId="0d118c21-72ad-4113-9353-e73acacb4c91" providerId="ADAL" clId="{B31FF47B-E30F-4849-AD3A-5F1A59496ACB}" dt="2022-12-02T06:23:57.418" v="246" actId="1035"/>
          <ac:cxnSpMkLst>
            <pc:docMk/>
            <pc:sldMk cId="699401620" sldId="280"/>
            <ac:cxnSpMk id="285" creationId="{00000000-0000-0000-0000-000000000000}"/>
          </ac:cxnSpMkLst>
        </pc:cxnChg>
        <pc:cxnChg chg="mod">
          <ac:chgData name="Jose Jorge Muñoz Mercado" userId="0d118c21-72ad-4113-9353-e73acacb4c91" providerId="ADAL" clId="{B31FF47B-E30F-4849-AD3A-5F1A59496ACB}" dt="2022-12-02T06:22:56.658" v="193" actId="208"/>
          <ac:cxnSpMkLst>
            <pc:docMk/>
            <pc:sldMk cId="699401620" sldId="280"/>
            <ac:cxnSpMk id="287" creationId="{00000000-0000-0000-0000-000000000000}"/>
          </ac:cxnSpMkLst>
        </pc:cxnChg>
        <pc:cxnChg chg="mod">
          <ac:chgData name="Jose Jorge Muñoz Mercado" userId="0d118c21-72ad-4113-9353-e73acacb4c91" providerId="ADAL" clId="{B31FF47B-E30F-4849-AD3A-5F1A59496ACB}" dt="2022-12-02T06:24:28.163" v="257" actId="14100"/>
          <ac:cxnSpMkLst>
            <pc:docMk/>
            <pc:sldMk cId="699401620" sldId="280"/>
            <ac:cxnSpMk id="290" creationId="{00000000-0000-0000-0000-000000000000}"/>
          </ac:cxnSpMkLst>
        </pc:cxnChg>
        <pc:cxnChg chg="mod">
          <ac:chgData name="Jose Jorge Muñoz Mercado" userId="0d118c21-72ad-4113-9353-e73acacb4c91" providerId="ADAL" clId="{B31FF47B-E30F-4849-AD3A-5F1A59496ACB}" dt="2022-12-02T06:22:56.658" v="193" actId="208"/>
          <ac:cxnSpMkLst>
            <pc:docMk/>
            <pc:sldMk cId="699401620" sldId="280"/>
            <ac:cxnSpMk id="291" creationId="{00000000-0000-0000-0000-000000000000}"/>
          </ac:cxnSpMkLst>
        </pc:cxnChg>
        <pc:cxnChg chg="mod">
          <ac:chgData name="Jose Jorge Muñoz Mercado" userId="0d118c21-72ad-4113-9353-e73acacb4c91" providerId="ADAL" clId="{B31FF47B-E30F-4849-AD3A-5F1A59496ACB}" dt="2022-12-02T06:22:56.658" v="193" actId="208"/>
          <ac:cxnSpMkLst>
            <pc:docMk/>
            <pc:sldMk cId="699401620" sldId="280"/>
            <ac:cxnSpMk id="293" creationId="{00000000-0000-0000-0000-000000000000}"/>
          </ac:cxnSpMkLst>
        </pc:cxnChg>
        <pc:cxnChg chg="mod">
          <ac:chgData name="Jose Jorge Muñoz Mercado" userId="0d118c21-72ad-4113-9353-e73acacb4c91" providerId="ADAL" clId="{B31FF47B-E30F-4849-AD3A-5F1A59496ACB}" dt="2022-12-02T06:22:56.658" v="193" actId="208"/>
          <ac:cxnSpMkLst>
            <pc:docMk/>
            <pc:sldMk cId="699401620" sldId="280"/>
            <ac:cxnSpMk id="294" creationId="{00000000-0000-0000-0000-000000000000}"/>
          </ac:cxnSpMkLst>
        </pc:cxnChg>
      </pc:sldChg>
    </pc:docChg>
  </pc:docChgLst>
  <pc:docChgLst>
    <pc:chgData name="Jose Jorge Muñoz Mercado" userId="S::jjmunozm@eafit.edu.co::0d118c21-72ad-4113-9353-e73acacb4c91" providerId="AD" clId="Web-{D0F26329-79CF-719C-4777-D071F2C22FCD}"/>
    <pc:docChg chg="modSld">
      <pc:chgData name="Jose Jorge Muñoz Mercado" userId="S::jjmunozm@eafit.edu.co::0d118c21-72ad-4113-9353-e73acacb4c91" providerId="AD" clId="Web-{D0F26329-79CF-719C-4777-D071F2C22FCD}" dt="2022-12-02T05:37:51.867" v="31" actId="20577"/>
      <pc:docMkLst>
        <pc:docMk/>
      </pc:docMkLst>
      <pc:sldChg chg="modSp">
        <pc:chgData name="Jose Jorge Muñoz Mercado" userId="S::jjmunozm@eafit.edu.co::0d118c21-72ad-4113-9353-e73acacb4c91" providerId="AD" clId="Web-{D0F26329-79CF-719C-4777-D071F2C22FCD}" dt="2022-12-02T05:36:18.927" v="4" actId="20577"/>
        <pc:sldMkLst>
          <pc:docMk/>
          <pc:sldMk cId="0" sldId="257"/>
        </pc:sldMkLst>
        <pc:spChg chg="mod">
          <ac:chgData name="Jose Jorge Muñoz Mercado" userId="S::jjmunozm@eafit.edu.co::0d118c21-72ad-4113-9353-e73acacb4c91" providerId="AD" clId="Web-{D0F26329-79CF-719C-4777-D071F2C22FCD}" dt="2022-12-02T05:36:18.927" v="4" actId="20577"/>
          <ac:spMkLst>
            <pc:docMk/>
            <pc:sldMk cId="0" sldId="257"/>
            <ac:spMk id="87" creationId="{00000000-0000-0000-0000-000000000000}"/>
          </ac:spMkLst>
        </pc:spChg>
      </pc:sldChg>
      <pc:sldChg chg="modSp">
        <pc:chgData name="Jose Jorge Muñoz Mercado" userId="S::jjmunozm@eafit.edu.co::0d118c21-72ad-4113-9353-e73acacb4c91" providerId="AD" clId="Web-{D0F26329-79CF-719C-4777-D071F2C22FCD}" dt="2022-12-02T05:37:25.538" v="22" actId="20577"/>
        <pc:sldMkLst>
          <pc:docMk/>
          <pc:sldMk cId="0" sldId="263"/>
        </pc:sldMkLst>
        <pc:spChg chg="mod">
          <ac:chgData name="Jose Jorge Muñoz Mercado" userId="S::jjmunozm@eafit.edu.co::0d118c21-72ad-4113-9353-e73acacb4c91" providerId="AD" clId="Web-{D0F26329-79CF-719C-4777-D071F2C22FCD}" dt="2022-12-02T05:36:56.022" v="9" actId="20577"/>
          <ac:spMkLst>
            <pc:docMk/>
            <pc:sldMk cId="0" sldId="263"/>
            <ac:spMk id="190" creationId="{00000000-0000-0000-0000-000000000000}"/>
          </ac:spMkLst>
        </pc:spChg>
        <pc:spChg chg="mod">
          <ac:chgData name="Jose Jorge Muñoz Mercado" userId="S::jjmunozm@eafit.edu.co::0d118c21-72ad-4113-9353-e73acacb4c91" providerId="AD" clId="Web-{D0F26329-79CF-719C-4777-D071F2C22FCD}" dt="2022-12-02T05:37:25.538" v="22" actId="20577"/>
          <ac:spMkLst>
            <pc:docMk/>
            <pc:sldMk cId="0" sldId="263"/>
            <ac:spMk id="191" creationId="{00000000-0000-0000-0000-000000000000}"/>
          </ac:spMkLst>
        </pc:spChg>
      </pc:sldChg>
      <pc:sldChg chg="modSp">
        <pc:chgData name="Jose Jorge Muñoz Mercado" userId="S::jjmunozm@eafit.edu.co::0d118c21-72ad-4113-9353-e73acacb4c91" providerId="AD" clId="Web-{D0F26329-79CF-719C-4777-D071F2C22FCD}" dt="2022-12-02T05:37:51.867" v="31" actId="20577"/>
        <pc:sldMkLst>
          <pc:docMk/>
          <pc:sldMk cId="0" sldId="266"/>
        </pc:sldMkLst>
        <pc:spChg chg="mod">
          <ac:chgData name="Jose Jorge Muñoz Mercado" userId="S::jjmunozm@eafit.edu.co::0d118c21-72ad-4113-9353-e73acacb4c91" providerId="AD" clId="Web-{D0F26329-79CF-719C-4777-D071F2C22FCD}" dt="2022-12-02T05:37:51.867" v="31" actId="20577"/>
          <ac:spMkLst>
            <pc:docMk/>
            <pc:sldMk cId="0" sldId="266"/>
            <ac:spMk id="259" creationId="{00000000-0000-0000-0000-000000000000}"/>
          </ac:spMkLst>
        </pc:spChg>
      </pc:sldChg>
    </pc:docChg>
  </pc:docChgLst>
  <pc:docChgLst>
    <pc:chgData name="Alba Miriam Gomez Arango" userId="S::amgomeza6@eafit.edu.co::2c886e72-7724-40c0-a1dc-5711b70225d6" providerId="AD" clId="Web-{CFF3B5A4-2781-2FF8-04D5-38FC4CCAE94A}"/>
    <pc:docChg chg="modSld">
      <pc:chgData name="Alba Miriam Gomez Arango" userId="S::amgomeza6@eafit.edu.co::2c886e72-7724-40c0-a1dc-5711b70225d6" providerId="AD" clId="Web-{CFF3B5A4-2781-2FF8-04D5-38FC4CCAE94A}" dt="2022-12-02T11:38:00.291" v="82" actId="20577"/>
      <pc:docMkLst>
        <pc:docMk/>
      </pc:docMkLst>
      <pc:sldChg chg="addSp modSp">
        <pc:chgData name="Alba Miriam Gomez Arango" userId="S::amgomeza6@eafit.edu.co::2c886e72-7724-40c0-a1dc-5711b70225d6" providerId="AD" clId="Web-{CFF3B5A4-2781-2FF8-04D5-38FC4CCAE94A}" dt="2022-12-02T11:38:00.291" v="82" actId="20577"/>
        <pc:sldMkLst>
          <pc:docMk/>
          <pc:sldMk cId="0" sldId="268"/>
        </pc:sldMkLst>
        <pc:spChg chg="add mod">
          <ac:chgData name="Alba Miriam Gomez Arango" userId="S::amgomeza6@eafit.edu.co::2c886e72-7724-40c0-a1dc-5711b70225d6" providerId="AD" clId="Web-{CFF3B5A4-2781-2FF8-04D5-38FC4CCAE94A}" dt="2022-12-02T11:38:00.291" v="82" actId="20577"/>
          <ac:spMkLst>
            <pc:docMk/>
            <pc:sldMk cId="0" sldId="268"/>
            <ac:spMk id="2" creationId="{CA84503F-4DD4-6282-B659-43D6874F71A4}"/>
          </ac:spMkLst>
        </pc:spChg>
      </pc:sldChg>
    </pc:docChg>
  </pc:docChgLst>
  <pc:docChgLst>
    <pc:chgData name="Jose Jorge Muñoz Mercado" userId="S::jjmunozm@eafit.edu.co::0d118c21-72ad-4113-9353-e73acacb4c91" providerId="AD" clId="Web-{42820565-D400-F536-80F1-F1477A07C8D6}"/>
    <pc:docChg chg="addSld modSld">
      <pc:chgData name="Jose Jorge Muñoz Mercado" userId="S::jjmunozm@eafit.edu.co::0d118c21-72ad-4113-9353-e73acacb4c91" providerId="AD" clId="Web-{42820565-D400-F536-80F1-F1477A07C8D6}" dt="2022-12-02T15:57:18.420" v="98" actId="20577"/>
      <pc:docMkLst>
        <pc:docMk/>
      </pc:docMkLst>
      <pc:sldChg chg="modSp">
        <pc:chgData name="Jose Jorge Muñoz Mercado" userId="S::jjmunozm@eafit.edu.co::0d118c21-72ad-4113-9353-e73acacb4c91" providerId="AD" clId="Web-{42820565-D400-F536-80F1-F1477A07C8D6}" dt="2022-12-02T15:52:14.771" v="35"/>
        <pc:sldMkLst>
          <pc:docMk/>
          <pc:sldMk cId="2709288820" sldId="275"/>
        </pc:sldMkLst>
        <pc:graphicFrameChg chg="mod modGraphic">
          <ac:chgData name="Jose Jorge Muñoz Mercado" userId="S::jjmunozm@eafit.edu.co::0d118c21-72ad-4113-9353-e73acacb4c91" providerId="AD" clId="Web-{42820565-D400-F536-80F1-F1477A07C8D6}" dt="2022-12-02T15:52:14.771" v="35"/>
          <ac:graphicFrameMkLst>
            <pc:docMk/>
            <pc:sldMk cId="2709288820" sldId="275"/>
            <ac:graphicFrameMk id="3" creationId="{D5354E9C-0B98-8683-DD2F-60A5DD306C35}"/>
          </ac:graphicFrameMkLst>
        </pc:graphicFrameChg>
      </pc:sldChg>
      <pc:sldChg chg="addSp delSp modSp add replId">
        <pc:chgData name="Jose Jorge Muñoz Mercado" userId="S::jjmunozm@eafit.edu.co::0d118c21-72ad-4113-9353-e73acacb4c91" providerId="AD" clId="Web-{42820565-D400-F536-80F1-F1477A07C8D6}" dt="2022-12-02T15:57:18.420" v="98" actId="20577"/>
        <pc:sldMkLst>
          <pc:docMk/>
          <pc:sldMk cId="1854535806" sldId="281"/>
        </pc:sldMkLst>
        <pc:spChg chg="add mod">
          <ac:chgData name="Jose Jorge Muñoz Mercado" userId="S::jjmunozm@eafit.edu.co::0d118c21-72ad-4113-9353-e73acacb4c91" providerId="AD" clId="Web-{42820565-D400-F536-80F1-F1477A07C8D6}" dt="2022-12-02T15:53:18.523" v="55"/>
          <ac:spMkLst>
            <pc:docMk/>
            <pc:sldMk cId="1854535806" sldId="281"/>
            <ac:spMk id="2" creationId="{F7F58A4B-3FC5-6DFA-F8F7-380E19B40007}"/>
          </ac:spMkLst>
        </pc:spChg>
        <pc:spChg chg="add mod">
          <ac:chgData name="Jose Jorge Muñoz Mercado" userId="S::jjmunozm@eafit.edu.co::0d118c21-72ad-4113-9353-e73acacb4c91" providerId="AD" clId="Web-{42820565-D400-F536-80F1-F1477A07C8D6}" dt="2022-12-02T15:57:18.420" v="98" actId="20577"/>
          <ac:spMkLst>
            <pc:docMk/>
            <pc:sldMk cId="1854535806" sldId="281"/>
            <ac:spMk id="6" creationId="{84EF67CE-0CA3-27D4-90FE-0F326E7D67A7}"/>
          </ac:spMkLst>
        </pc:spChg>
        <pc:graphicFrameChg chg="del">
          <ac:chgData name="Jose Jorge Muñoz Mercado" userId="S::jjmunozm@eafit.edu.co::0d118c21-72ad-4113-9353-e73acacb4c91" providerId="AD" clId="Web-{42820565-D400-F536-80F1-F1477A07C8D6}" dt="2022-12-02T15:52:33.241" v="37"/>
          <ac:graphicFrameMkLst>
            <pc:docMk/>
            <pc:sldMk cId="1854535806" sldId="281"/>
            <ac:graphicFrameMk id="3" creationId="{D5354E9C-0B98-8683-DD2F-60A5DD306C35}"/>
          </ac:graphicFrameMkLst>
        </pc:graphicFrameChg>
        <pc:picChg chg="add mod">
          <ac:chgData name="Jose Jorge Muñoz Mercado" userId="S::jjmunozm@eafit.edu.co::0d118c21-72ad-4113-9353-e73acacb4c91" providerId="AD" clId="Web-{42820565-D400-F536-80F1-F1477A07C8D6}" dt="2022-12-02T15:56:43.232" v="81" actId="1076"/>
          <ac:picMkLst>
            <pc:docMk/>
            <pc:sldMk cId="1854535806" sldId="281"/>
            <ac:picMk id="4" creationId="{9CB1F564-7119-4ABA-7DA3-521736EB487D}"/>
          </ac:picMkLst>
        </pc:picChg>
      </pc:sldChg>
      <pc:sldChg chg="addSp delSp modSp add replId">
        <pc:chgData name="Jose Jorge Muñoz Mercado" userId="S::jjmunozm@eafit.edu.co::0d118c21-72ad-4113-9353-e73acacb4c91" providerId="AD" clId="Web-{42820565-D400-F536-80F1-F1477A07C8D6}" dt="2022-12-02T15:57:08.358" v="93" actId="1076"/>
        <pc:sldMkLst>
          <pc:docMk/>
          <pc:sldMk cId="3171435852" sldId="282"/>
        </pc:sldMkLst>
        <pc:spChg chg="mod">
          <ac:chgData name="Jose Jorge Muñoz Mercado" userId="S::jjmunozm@eafit.edu.co::0d118c21-72ad-4113-9353-e73acacb4c91" providerId="AD" clId="Web-{42820565-D400-F536-80F1-F1477A07C8D6}" dt="2022-12-02T15:56:47.373" v="82" actId="14100"/>
          <ac:spMkLst>
            <pc:docMk/>
            <pc:sldMk cId="3171435852" sldId="282"/>
            <ac:spMk id="2" creationId="{F7F58A4B-3FC5-6DFA-F8F7-380E19B40007}"/>
          </ac:spMkLst>
        </pc:spChg>
        <pc:spChg chg="add mod">
          <ac:chgData name="Jose Jorge Muñoz Mercado" userId="S::jjmunozm@eafit.edu.co::0d118c21-72ad-4113-9353-e73acacb4c91" providerId="AD" clId="Web-{42820565-D400-F536-80F1-F1477A07C8D6}" dt="2022-12-02T15:57:08.358" v="93" actId="1076"/>
          <ac:spMkLst>
            <pc:docMk/>
            <pc:sldMk cId="3171435852" sldId="282"/>
            <ac:spMk id="5" creationId="{778E1715-EB6B-51E9-5F5C-0FD174ECDBCE}"/>
          </ac:spMkLst>
        </pc:spChg>
        <pc:picChg chg="add mod">
          <ac:chgData name="Jose Jorge Muñoz Mercado" userId="S::jjmunozm@eafit.edu.co::0d118c21-72ad-4113-9353-e73acacb4c91" providerId="AD" clId="Web-{42820565-D400-F536-80F1-F1477A07C8D6}" dt="2022-12-02T15:56:38.279" v="80" actId="1076"/>
          <ac:picMkLst>
            <pc:docMk/>
            <pc:sldMk cId="3171435852" sldId="282"/>
            <ac:picMk id="3" creationId="{23C98B97-D614-4BC2-F0D0-6614AC584BD9}"/>
          </ac:picMkLst>
        </pc:picChg>
        <pc:picChg chg="del">
          <ac:chgData name="Jose Jorge Muñoz Mercado" userId="S::jjmunozm@eafit.edu.co::0d118c21-72ad-4113-9353-e73acacb4c91" providerId="AD" clId="Web-{42820565-D400-F536-80F1-F1477A07C8D6}" dt="2022-12-02T15:55:36.808" v="62"/>
          <ac:picMkLst>
            <pc:docMk/>
            <pc:sldMk cId="3171435852" sldId="282"/>
            <ac:picMk id="4" creationId="{9CB1F564-7119-4ABA-7DA3-521736EB487D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A794D2-B60B-400A-8211-FB165D90CFF7}" type="doc">
      <dgm:prSet loTypeId="urn:microsoft.com/office/officeart/2008/layout/VerticalCurvedList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s-CO"/>
        </a:p>
      </dgm:t>
    </dgm:pt>
    <dgm:pt modelId="{EADBE889-C75B-4079-8842-DDCF5DA3E640}">
      <dgm:prSet phldrT="[Texto]"/>
      <dgm:spPr/>
      <dgm:t>
        <a:bodyPr/>
        <a:lstStyle/>
        <a:p>
          <a:r>
            <a:rPr lang="es-ES"/>
            <a:t>kNN</a:t>
          </a:r>
          <a:endParaRPr lang="es-CO"/>
        </a:p>
      </dgm:t>
    </dgm:pt>
    <dgm:pt modelId="{71E8854B-6162-4AFB-A135-E5B48CE6B52E}" type="parTrans" cxnId="{73423520-3679-4887-A281-3BE2C1C9061C}">
      <dgm:prSet/>
      <dgm:spPr/>
      <dgm:t>
        <a:bodyPr/>
        <a:lstStyle/>
        <a:p>
          <a:endParaRPr lang="es-CO"/>
        </a:p>
      </dgm:t>
    </dgm:pt>
    <dgm:pt modelId="{67AB2A24-6B03-47E7-83EC-428B8C7A65FF}" type="sibTrans" cxnId="{73423520-3679-4887-A281-3BE2C1C9061C}">
      <dgm:prSet/>
      <dgm:spPr/>
      <dgm:t>
        <a:bodyPr/>
        <a:lstStyle/>
        <a:p>
          <a:endParaRPr lang="es-CO"/>
        </a:p>
      </dgm:t>
    </dgm:pt>
    <dgm:pt modelId="{5C5CA285-5D0C-4817-A3F3-415A2047B6AC}">
      <dgm:prSet phldrT="[Texto]"/>
      <dgm:spPr/>
      <dgm:t>
        <a:bodyPr/>
        <a:lstStyle/>
        <a:p>
          <a:r>
            <a:rPr lang="es-ES"/>
            <a:t>Random Forest</a:t>
          </a:r>
          <a:endParaRPr lang="es-CO"/>
        </a:p>
      </dgm:t>
    </dgm:pt>
    <dgm:pt modelId="{479D679E-3E45-48FF-9524-708307C1D5D5}" type="parTrans" cxnId="{1B9ACF93-6DBD-4E66-A2B1-17386F592F1F}">
      <dgm:prSet/>
      <dgm:spPr/>
      <dgm:t>
        <a:bodyPr/>
        <a:lstStyle/>
        <a:p>
          <a:endParaRPr lang="es-CO"/>
        </a:p>
      </dgm:t>
    </dgm:pt>
    <dgm:pt modelId="{2EC8F937-0AEE-4360-B2FC-0CB02A3D7DDD}" type="sibTrans" cxnId="{1B9ACF93-6DBD-4E66-A2B1-17386F592F1F}">
      <dgm:prSet/>
      <dgm:spPr/>
      <dgm:t>
        <a:bodyPr/>
        <a:lstStyle/>
        <a:p>
          <a:endParaRPr lang="es-CO"/>
        </a:p>
      </dgm:t>
    </dgm:pt>
    <dgm:pt modelId="{98F9BEB2-19E7-4AAA-95AF-2ABBF4250EB0}">
      <dgm:prSet phldrT="[Texto]"/>
      <dgm:spPr/>
      <dgm:t>
        <a:bodyPr/>
        <a:lstStyle/>
        <a:p>
          <a:r>
            <a:rPr lang="es-ES"/>
            <a:t>Support Vector Regression</a:t>
          </a:r>
          <a:endParaRPr lang="es-CO"/>
        </a:p>
      </dgm:t>
    </dgm:pt>
    <dgm:pt modelId="{654E2639-E25A-4A96-97B9-213E28A6781C}" type="parTrans" cxnId="{CA6E1046-CDE0-4D31-B69C-0629C1FBCED3}">
      <dgm:prSet/>
      <dgm:spPr/>
      <dgm:t>
        <a:bodyPr/>
        <a:lstStyle/>
        <a:p>
          <a:endParaRPr lang="es-CO"/>
        </a:p>
      </dgm:t>
    </dgm:pt>
    <dgm:pt modelId="{694D3C14-6051-43C3-8917-74156C45C459}" type="sibTrans" cxnId="{CA6E1046-CDE0-4D31-B69C-0629C1FBCED3}">
      <dgm:prSet/>
      <dgm:spPr/>
      <dgm:t>
        <a:bodyPr/>
        <a:lstStyle/>
        <a:p>
          <a:endParaRPr lang="es-CO"/>
        </a:p>
      </dgm:t>
    </dgm:pt>
    <dgm:pt modelId="{EC1CAFA1-21C8-45E9-ABA1-84574085F529}">
      <dgm:prSet phldrT="[Texto]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s-CO"/>
            <a:t>RF-</a:t>
          </a:r>
          <a:r>
            <a:rPr lang="es-CO" err="1"/>
            <a:t>kNN</a:t>
          </a:r>
          <a:endParaRPr lang="es-CO"/>
        </a:p>
      </dgm:t>
    </dgm:pt>
    <dgm:pt modelId="{51082CBA-43C2-43FF-912F-8B9FE1359AF5}" type="parTrans" cxnId="{DC9A232D-B46F-4365-A925-90BE49336266}">
      <dgm:prSet/>
      <dgm:spPr/>
      <dgm:t>
        <a:bodyPr/>
        <a:lstStyle/>
        <a:p>
          <a:endParaRPr lang="es-CO"/>
        </a:p>
      </dgm:t>
    </dgm:pt>
    <dgm:pt modelId="{75401EB9-E7A7-4D57-BE42-E5F6151FE980}" type="sibTrans" cxnId="{DC9A232D-B46F-4365-A925-90BE49336266}">
      <dgm:prSet/>
      <dgm:spPr/>
      <dgm:t>
        <a:bodyPr/>
        <a:lstStyle/>
        <a:p>
          <a:endParaRPr lang="es-CO"/>
        </a:p>
      </dgm:t>
    </dgm:pt>
    <dgm:pt modelId="{58144244-6467-431E-838E-9178BBDDA2F1}">
      <dgm:prSet phldrT="[Texto]"/>
      <dgm:spPr/>
      <dgm:t>
        <a:bodyPr/>
        <a:lstStyle/>
        <a:p>
          <a:r>
            <a:rPr lang="es-ES"/>
            <a:t>Gradient Boosting</a:t>
          </a:r>
          <a:endParaRPr lang="es-CO"/>
        </a:p>
      </dgm:t>
    </dgm:pt>
    <dgm:pt modelId="{52B89348-C2D3-413C-9B4A-917CA4E7447A}" type="parTrans" cxnId="{12DC74F5-3F2B-4693-9D6C-5A69598304B6}">
      <dgm:prSet/>
      <dgm:spPr/>
      <dgm:t>
        <a:bodyPr/>
        <a:lstStyle/>
        <a:p>
          <a:endParaRPr lang="es-CO"/>
        </a:p>
      </dgm:t>
    </dgm:pt>
    <dgm:pt modelId="{1408D3BB-A160-40D5-A1A0-E50AE38DCB24}" type="sibTrans" cxnId="{12DC74F5-3F2B-4693-9D6C-5A69598304B6}">
      <dgm:prSet/>
      <dgm:spPr/>
      <dgm:t>
        <a:bodyPr/>
        <a:lstStyle/>
        <a:p>
          <a:endParaRPr lang="es-CO"/>
        </a:p>
      </dgm:t>
    </dgm:pt>
    <dgm:pt modelId="{FFBAC522-0F70-4DCB-A2D3-1355501432D3}" type="pres">
      <dgm:prSet presAssocID="{61A794D2-B60B-400A-8211-FB165D90CFF7}" presName="Name0" presStyleCnt="0">
        <dgm:presLayoutVars>
          <dgm:chMax val="7"/>
          <dgm:chPref val="7"/>
          <dgm:dir/>
        </dgm:presLayoutVars>
      </dgm:prSet>
      <dgm:spPr/>
    </dgm:pt>
    <dgm:pt modelId="{E3585D37-194D-4949-9ECB-BEC4AEC1B876}" type="pres">
      <dgm:prSet presAssocID="{61A794D2-B60B-400A-8211-FB165D90CFF7}" presName="Name1" presStyleCnt="0"/>
      <dgm:spPr/>
    </dgm:pt>
    <dgm:pt modelId="{151CB955-0196-4525-B8CC-8A0DED0C8123}" type="pres">
      <dgm:prSet presAssocID="{61A794D2-B60B-400A-8211-FB165D90CFF7}" presName="cycle" presStyleCnt="0"/>
      <dgm:spPr/>
    </dgm:pt>
    <dgm:pt modelId="{6999D471-BE8F-4BA7-96E1-2D15FB32A8B7}" type="pres">
      <dgm:prSet presAssocID="{61A794D2-B60B-400A-8211-FB165D90CFF7}" presName="srcNode" presStyleLbl="node1" presStyleIdx="0" presStyleCnt="5"/>
      <dgm:spPr/>
    </dgm:pt>
    <dgm:pt modelId="{2E8D9D04-AAB5-4CF0-A32D-008B79A04071}" type="pres">
      <dgm:prSet presAssocID="{61A794D2-B60B-400A-8211-FB165D90CFF7}" presName="conn" presStyleLbl="parChTrans1D2" presStyleIdx="0" presStyleCnt="1"/>
      <dgm:spPr/>
    </dgm:pt>
    <dgm:pt modelId="{56617156-86ED-487E-B139-C992BC6FF7ED}" type="pres">
      <dgm:prSet presAssocID="{61A794D2-B60B-400A-8211-FB165D90CFF7}" presName="extraNode" presStyleLbl="node1" presStyleIdx="0" presStyleCnt="5"/>
      <dgm:spPr/>
    </dgm:pt>
    <dgm:pt modelId="{BD152D28-1535-4A6A-AE25-077814346DEE}" type="pres">
      <dgm:prSet presAssocID="{61A794D2-B60B-400A-8211-FB165D90CFF7}" presName="dstNode" presStyleLbl="node1" presStyleIdx="0" presStyleCnt="5"/>
      <dgm:spPr/>
    </dgm:pt>
    <dgm:pt modelId="{343848B4-A5A9-4D46-A65E-8E1CD0619471}" type="pres">
      <dgm:prSet presAssocID="{EADBE889-C75B-4079-8842-DDCF5DA3E640}" presName="text_1" presStyleLbl="node1" presStyleIdx="0" presStyleCnt="5" custLinFactNeighborX="0">
        <dgm:presLayoutVars>
          <dgm:bulletEnabled val="1"/>
        </dgm:presLayoutVars>
      </dgm:prSet>
      <dgm:spPr/>
    </dgm:pt>
    <dgm:pt modelId="{D2E26C8D-4647-488B-810A-8E5A8216D1C1}" type="pres">
      <dgm:prSet presAssocID="{EADBE889-C75B-4079-8842-DDCF5DA3E640}" presName="accent_1" presStyleCnt="0"/>
      <dgm:spPr/>
    </dgm:pt>
    <dgm:pt modelId="{CD04CB80-7978-4713-9D2F-023A7C7C0F62}" type="pres">
      <dgm:prSet presAssocID="{EADBE889-C75B-4079-8842-DDCF5DA3E640}" presName="accentRepeatNode" presStyleLbl="solidFgAcc1" presStyleIdx="0" presStyleCnt="5"/>
      <dgm:spPr/>
    </dgm:pt>
    <dgm:pt modelId="{E28EFB3F-6062-4111-876B-0DC9C549B17A}" type="pres">
      <dgm:prSet presAssocID="{5C5CA285-5D0C-4817-A3F3-415A2047B6AC}" presName="text_2" presStyleLbl="node1" presStyleIdx="1" presStyleCnt="5" custLinFactNeighborX="-270">
        <dgm:presLayoutVars>
          <dgm:bulletEnabled val="1"/>
        </dgm:presLayoutVars>
      </dgm:prSet>
      <dgm:spPr/>
    </dgm:pt>
    <dgm:pt modelId="{E9070B9E-0B9D-4ADC-A64E-AA2B2A408EB1}" type="pres">
      <dgm:prSet presAssocID="{5C5CA285-5D0C-4817-A3F3-415A2047B6AC}" presName="accent_2" presStyleCnt="0"/>
      <dgm:spPr/>
    </dgm:pt>
    <dgm:pt modelId="{3F54DB2A-2031-425A-A084-294FFA2BF9A6}" type="pres">
      <dgm:prSet presAssocID="{5C5CA285-5D0C-4817-A3F3-415A2047B6AC}" presName="accentRepeatNode" presStyleLbl="solidFgAcc1" presStyleIdx="1" presStyleCnt="5"/>
      <dgm:spPr/>
    </dgm:pt>
    <dgm:pt modelId="{C453EC91-5A2D-45BB-88F6-D20BD609D03D}" type="pres">
      <dgm:prSet presAssocID="{58144244-6467-431E-838E-9178BBDDA2F1}" presName="text_3" presStyleLbl="node1" presStyleIdx="2" presStyleCnt="5">
        <dgm:presLayoutVars>
          <dgm:bulletEnabled val="1"/>
        </dgm:presLayoutVars>
      </dgm:prSet>
      <dgm:spPr/>
    </dgm:pt>
    <dgm:pt modelId="{6ACCAAA0-A251-443A-9698-A7F5483AADAF}" type="pres">
      <dgm:prSet presAssocID="{58144244-6467-431E-838E-9178BBDDA2F1}" presName="accent_3" presStyleCnt="0"/>
      <dgm:spPr/>
    </dgm:pt>
    <dgm:pt modelId="{3B67D159-4200-499D-A98D-F70385FF0DDE}" type="pres">
      <dgm:prSet presAssocID="{58144244-6467-431E-838E-9178BBDDA2F1}" presName="accentRepeatNode" presStyleLbl="solidFgAcc1" presStyleIdx="2" presStyleCnt="5"/>
      <dgm:spPr/>
    </dgm:pt>
    <dgm:pt modelId="{D5E2B73B-135E-4A21-B73B-BB18700D75AE}" type="pres">
      <dgm:prSet presAssocID="{98F9BEB2-19E7-4AAA-95AF-2ABBF4250EB0}" presName="text_4" presStyleLbl="node1" presStyleIdx="3" presStyleCnt="5">
        <dgm:presLayoutVars>
          <dgm:bulletEnabled val="1"/>
        </dgm:presLayoutVars>
      </dgm:prSet>
      <dgm:spPr/>
    </dgm:pt>
    <dgm:pt modelId="{D433612A-FA89-4630-BBB8-3FF38F7D27DC}" type="pres">
      <dgm:prSet presAssocID="{98F9BEB2-19E7-4AAA-95AF-2ABBF4250EB0}" presName="accent_4" presStyleCnt="0"/>
      <dgm:spPr/>
    </dgm:pt>
    <dgm:pt modelId="{9D3791F5-1EA5-4E55-9A9A-55D1BABB250A}" type="pres">
      <dgm:prSet presAssocID="{98F9BEB2-19E7-4AAA-95AF-2ABBF4250EB0}" presName="accentRepeatNode" presStyleLbl="solidFgAcc1" presStyleIdx="3" presStyleCnt="5"/>
      <dgm:spPr/>
    </dgm:pt>
    <dgm:pt modelId="{89EC00DE-8699-4C63-AB99-ED9222980911}" type="pres">
      <dgm:prSet presAssocID="{EC1CAFA1-21C8-45E9-ABA1-84574085F529}" presName="text_5" presStyleLbl="node1" presStyleIdx="4" presStyleCnt="5">
        <dgm:presLayoutVars>
          <dgm:bulletEnabled val="1"/>
        </dgm:presLayoutVars>
      </dgm:prSet>
      <dgm:spPr/>
    </dgm:pt>
    <dgm:pt modelId="{4A676A25-C6AF-420A-A3EC-D6CC64B92411}" type="pres">
      <dgm:prSet presAssocID="{EC1CAFA1-21C8-45E9-ABA1-84574085F529}" presName="accent_5" presStyleCnt="0"/>
      <dgm:spPr/>
    </dgm:pt>
    <dgm:pt modelId="{DA52A49A-3556-4C9C-A849-BA6848799F8C}" type="pres">
      <dgm:prSet presAssocID="{EC1CAFA1-21C8-45E9-ABA1-84574085F529}" presName="accentRepeatNode" presStyleLbl="solidFgAcc1" presStyleIdx="4" presStyleCnt="5"/>
      <dgm:spPr/>
    </dgm:pt>
  </dgm:ptLst>
  <dgm:cxnLst>
    <dgm:cxn modelId="{923D9802-6514-4ED5-BDDF-A6F5ABC5B3B4}" type="presOf" srcId="{98F9BEB2-19E7-4AAA-95AF-2ABBF4250EB0}" destId="{D5E2B73B-135E-4A21-B73B-BB18700D75AE}" srcOrd="0" destOrd="0" presId="urn:microsoft.com/office/officeart/2008/layout/VerticalCurvedList"/>
    <dgm:cxn modelId="{55AD0806-C0A8-42DD-9353-B5C71F9B0414}" type="presOf" srcId="{EADBE889-C75B-4079-8842-DDCF5DA3E640}" destId="{343848B4-A5A9-4D46-A65E-8E1CD0619471}" srcOrd="0" destOrd="0" presId="urn:microsoft.com/office/officeart/2008/layout/VerticalCurvedList"/>
    <dgm:cxn modelId="{73423520-3679-4887-A281-3BE2C1C9061C}" srcId="{61A794D2-B60B-400A-8211-FB165D90CFF7}" destId="{EADBE889-C75B-4079-8842-DDCF5DA3E640}" srcOrd="0" destOrd="0" parTransId="{71E8854B-6162-4AFB-A135-E5B48CE6B52E}" sibTransId="{67AB2A24-6B03-47E7-83EC-428B8C7A65FF}"/>
    <dgm:cxn modelId="{DC9A232D-B46F-4365-A925-90BE49336266}" srcId="{61A794D2-B60B-400A-8211-FB165D90CFF7}" destId="{EC1CAFA1-21C8-45E9-ABA1-84574085F529}" srcOrd="4" destOrd="0" parTransId="{51082CBA-43C2-43FF-912F-8B9FE1359AF5}" sibTransId="{75401EB9-E7A7-4D57-BE42-E5F6151FE980}"/>
    <dgm:cxn modelId="{A0527162-5DC7-4A9A-8203-AD38E4ABFCAF}" type="presOf" srcId="{58144244-6467-431E-838E-9178BBDDA2F1}" destId="{C453EC91-5A2D-45BB-88F6-D20BD609D03D}" srcOrd="0" destOrd="0" presId="urn:microsoft.com/office/officeart/2008/layout/VerticalCurvedList"/>
    <dgm:cxn modelId="{CA6E1046-CDE0-4D31-B69C-0629C1FBCED3}" srcId="{61A794D2-B60B-400A-8211-FB165D90CFF7}" destId="{98F9BEB2-19E7-4AAA-95AF-2ABBF4250EB0}" srcOrd="3" destOrd="0" parTransId="{654E2639-E25A-4A96-97B9-213E28A6781C}" sibTransId="{694D3C14-6051-43C3-8917-74156C45C459}"/>
    <dgm:cxn modelId="{91538E6F-7D5C-4F86-8CC6-B631ED42717D}" type="presOf" srcId="{67AB2A24-6B03-47E7-83EC-428B8C7A65FF}" destId="{2E8D9D04-AAB5-4CF0-A32D-008B79A04071}" srcOrd="0" destOrd="0" presId="urn:microsoft.com/office/officeart/2008/layout/VerticalCurvedList"/>
    <dgm:cxn modelId="{48ABA655-6732-4ADF-B17F-4A671981DD09}" type="presOf" srcId="{EC1CAFA1-21C8-45E9-ABA1-84574085F529}" destId="{89EC00DE-8699-4C63-AB99-ED9222980911}" srcOrd="0" destOrd="0" presId="urn:microsoft.com/office/officeart/2008/layout/VerticalCurvedList"/>
    <dgm:cxn modelId="{57179D78-8200-4B01-8072-6B1F1F5EC855}" type="presOf" srcId="{5C5CA285-5D0C-4817-A3F3-415A2047B6AC}" destId="{E28EFB3F-6062-4111-876B-0DC9C549B17A}" srcOrd="0" destOrd="0" presId="urn:microsoft.com/office/officeart/2008/layout/VerticalCurvedList"/>
    <dgm:cxn modelId="{1B9ACF93-6DBD-4E66-A2B1-17386F592F1F}" srcId="{61A794D2-B60B-400A-8211-FB165D90CFF7}" destId="{5C5CA285-5D0C-4817-A3F3-415A2047B6AC}" srcOrd="1" destOrd="0" parTransId="{479D679E-3E45-48FF-9524-708307C1D5D5}" sibTransId="{2EC8F937-0AEE-4360-B2FC-0CB02A3D7DDD}"/>
    <dgm:cxn modelId="{436CEBB5-B0A3-48EC-974D-20AFD400597A}" type="presOf" srcId="{61A794D2-B60B-400A-8211-FB165D90CFF7}" destId="{FFBAC522-0F70-4DCB-A2D3-1355501432D3}" srcOrd="0" destOrd="0" presId="urn:microsoft.com/office/officeart/2008/layout/VerticalCurvedList"/>
    <dgm:cxn modelId="{12DC74F5-3F2B-4693-9D6C-5A69598304B6}" srcId="{61A794D2-B60B-400A-8211-FB165D90CFF7}" destId="{58144244-6467-431E-838E-9178BBDDA2F1}" srcOrd="2" destOrd="0" parTransId="{52B89348-C2D3-413C-9B4A-917CA4E7447A}" sibTransId="{1408D3BB-A160-40D5-A1A0-E50AE38DCB24}"/>
    <dgm:cxn modelId="{7A0ACD38-AE01-413B-A969-019805C107BA}" type="presParOf" srcId="{FFBAC522-0F70-4DCB-A2D3-1355501432D3}" destId="{E3585D37-194D-4949-9ECB-BEC4AEC1B876}" srcOrd="0" destOrd="0" presId="urn:microsoft.com/office/officeart/2008/layout/VerticalCurvedList"/>
    <dgm:cxn modelId="{69D0B0AD-C0B5-4EB3-B137-24C7EAAD5978}" type="presParOf" srcId="{E3585D37-194D-4949-9ECB-BEC4AEC1B876}" destId="{151CB955-0196-4525-B8CC-8A0DED0C8123}" srcOrd="0" destOrd="0" presId="urn:microsoft.com/office/officeart/2008/layout/VerticalCurvedList"/>
    <dgm:cxn modelId="{622AA74D-E2B3-486C-A6F5-E710639DE9CD}" type="presParOf" srcId="{151CB955-0196-4525-B8CC-8A0DED0C8123}" destId="{6999D471-BE8F-4BA7-96E1-2D15FB32A8B7}" srcOrd="0" destOrd="0" presId="urn:microsoft.com/office/officeart/2008/layout/VerticalCurvedList"/>
    <dgm:cxn modelId="{DFC94C53-305F-4D99-B002-7ACFFBDFC288}" type="presParOf" srcId="{151CB955-0196-4525-B8CC-8A0DED0C8123}" destId="{2E8D9D04-AAB5-4CF0-A32D-008B79A04071}" srcOrd="1" destOrd="0" presId="urn:microsoft.com/office/officeart/2008/layout/VerticalCurvedList"/>
    <dgm:cxn modelId="{3F630694-2CA5-426B-ADDB-F438F53F309B}" type="presParOf" srcId="{151CB955-0196-4525-B8CC-8A0DED0C8123}" destId="{56617156-86ED-487E-B139-C992BC6FF7ED}" srcOrd="2" destOrd="0" presId="urn:microsoft.com/office/officeart/2008/layout/VerticalCurvedList"/>
    <dgm:cxn modelId="{D9CA38B6-A1C3-4673-B56F-944FC3FF8A11}" type="presParOf" srcId="{151CB955-0196-4525-B8CC-8A0DED0C8123}" destId="{BD152D28-1535-4A6A-AE25-077814346DEE}" srcOrd="3" destOrd="0" presId="urn:microsoft.com/office/officeart/2008/layout/VerticalCurvedList"/>
    <dgm:cxn modelId="{1A2D60A7-1643-4102-A716-E9CA9C9335CF}" type="presParOf" srcId="{E3585D37-194D-4949-9ECB-BEC4AEC1B876}" destId="{343848B4-A5A9-4D46-A65E-8E1CD0619471}" srcOrd="1" destOrd="0" presId="urn:microsoft.com/office/officeart/2008/layout/VerticalCurvedList"/>
    <dgm:cxn modelId="{2E2F62F8-33EB-48F2-9863-249061766613}" type="presParOf" srcId="{E3585D37-194D-4949-9ECB-BEC4AEC1B876}" destId="{D2E26C8D-4647-488B-810A-8E5A8216D1C1}" srcOrd="2" destOrd="0" presId="urn:microsoft.com/office/officeart/2008/layout/VerticalCurvedList"/>
    <dgm:cxn modelId="{6AFC9F8E-C4CC-4919-8FE8-EA3E1E805047}" type="presParOf" srcId="{D2E26C8D-4647-488B-810A-8E5A8216D1C1}" destId="{CD04CB80-7978-4713-9D2F-023A7C7C0F62}" srcOrd="0" destOrd="0" presId="urn:microsoft.com/office/officeart/2008/layout/VerticalCurvedList"/>
    <dgm:cxn modelId="{32DAF2A5-740C-4575-943E-19B8CDFEF451}" type="presParOf" srcId="{E3585D37-194D-4949-9ECB-BEC4AEC1B876}" destId="{E28EFB3F-6062-4111-876B-0DC9C549B17A}" srcOrd="3" destOrd="0" presId="urn:microsoft.com/office/officeart/2008/layout/VerticalCurvedList"/>
    <dgm:cxn modelId="{D7236BDD-F4EC-4BB1-90F8-079E9D0ECC7E}" type="presParOf" srcId="{E3585D37-194D-4949-9ECB-BEC4AEC1B876}" destId="{E9070B9E-0B9D-4ADC-A64E-AA2B2A408EB1}" srcOrd="4" destOrd="0" presId="urn:microsoft.com/office/officeart/2008/layout/VerticalCurvedList"/>
    <dgm:cxn modelId="{8A3A2ABF-85D3-4901-819B-85597462A1CF}" type="presParOf" srcId="{E9070B9E-0B9D-4ADC-A64E-AA2B2A408EB1}" destId="{3F54DB2A-2031-425A-A084-294FFA2BF9A6}" srcOrd="0" destOrd="0" presId="urn:microsoft.com/office/officeart/2008/layout/VerticalCurvedList"/>
    <dgm:cxn modelId="{C6E2338D-08D0-4C42-A2E8-3DC529593280}" type="presParOf" srcId="{E3585D37-194D-4949-9ECB-BEC4AEC1B876}" destId="{C453EC91-5A2D-45BB-88F6-D20BD609D03D}" srcOrd="5" destOrd="0" presId="urn:microsoft.com/office/officeart/2008/layout/VerticalCurvedList"/>
    <dgm:cxn modelId="{D3A76E2C-0AEA-41CF-A02B-BF0AA5533585}" type="presParOf" srcId="{E3585D37-194D-4949-9ECB-BEC4AEC1B876}" destId="{6ACCAAA0-A251-443A-9698-A7F5483AADAF}" srcOrd="6" destOrd="0" presId="urn:microsoft.com/office/officeart/2008/layout/VerticalCurvedList"/>
    <dgm:cxn modelId="{7F28CAE8-4744-429C-B4C9-0055046E0E6D}" type="presParOf" srcId="{6ACCAAA0-A251-443A-9698-A7F5483AADAF}" destId="{3B67D159-4200-499D-A98D-F70385FF0DDE}" srcOrd="0" destOrd="0" presId="urn:microsoft.com/office/officeart/2008/layout/VerticalCurvedList"/>
    <dgm:cxn modelId="{200C3225-C8FA-41D6-8E9A-5F38F17F0A38}" type="presParOf" srcId="{E3585D37-194D-4949-9ECB-BEC4AEC1B876}" destId="{D5E2B73B-135E-4A21-B73B-BB18700D75AE}" srcOrd="7" destOrd="0" presId="urn:microsoft.com/office/officeart/2008/layout/VerticalCurvedList"/>
    <dgm:cxn modelId="{74CADED7-BCAF-4E3D-81D9-C21AA8308A89}" type="presParOf" srcId="{E3585D37-194D-4949-9ECB-BEC4AEC1B876}" destId="{D433612A-FA89-4630-BBB8-3FF38F7D27DC}" srcOrd="8" destOrd="0" presId="urn:microsoft.com/office/officeart/2008/layout/VerticalCurvedList"/>
    <dgm:cxn modelId="{386CB36D-4A5A-4AB1-B424-3F2570D9365E}" type="presParOf" srcId="{D433612A-FA89-4630-BBB8-3FF38F7D27DC}" destId="{9D3791F5-1EA5-4E55-9A9A-55D1BABB250A}" srcOrd="0" destOrd="0" presId="urn:microsoft.com/office/officeart/2008/layout/VerticalCurvedList"/>
    <dgm:cxn modelId="{91A52A1C-20F2-4E58-9544-0EE0F4496218}" type="presParOf" srcId="{E3585D37-194D-4949-9ECB-BEC4AEC1B876}" destId="{89EC00DE-8699-4C63-AB99-ED9222980911}" srcOrd="9" destOrd="0" presId="urn:microsoft.com/office/officeart/2008/layout/VerticalCurvedList"/>
    <dgm:cxn modelId="{53A0D054-8F30-493B-9FF7-230AB2DEE019}" type="presParOf" srcId="{E3585D37-194D-4949-9ECB-BEC4AEC1B876}" destId="{4A676A25-C6AF-420A-A3EC-D6CC64B92411}" srcOrd="10" destOrd="0" presId="urn:microsoft.com/office/officeart/2008/layout/VerticalCurvedList"/>
    <dgm:cxn modelId="{52F8EE5D-57EC-47CE-80FF-60CF095A5934}" type="presParOf" srcId="{4A676A25-C6AF-420A-A3EC-D6CC64B92411}" destId="{DA52A49A-3556-4C9C-A849-BA6848799F8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B79590-9310-46FB-9A27-7FEEE6AE4315}" type="doc">
      <dgm:prSet loTypeId="urn:microsoft.com/office/officeart/2005/8/layout/process1" loCatId="process" qsTypeId="urn:microsoft.com/office/officeart/2005/8/quickstyle/simple1" qsCatId="simple" csTypeId="urn:microsoft.com/office/officeart/2005/8/colors/accent2_1" csCatId="accent2" phldr="1"/>
      <dgm:spPr/>
    </dgm:pt>
    <dgm:pt modelId="{DDD64585-ACED-4A9D-B136-3B3EF1343FAC}">
      <dgm:prSet phldrT="[Texto]"/>
      <dgm:spPr/>
      <dgm:t>
        <a:bodyPr/>
        <a:lstStyle/>
        <a:p>
          <a:r>
            <a:rPr lang="es-ES"/>
            <a:t>Selección de modelos</a:t>
          </a:r>
          <a:endParaRPr lang="es-CO"/>
        </a:p>
      </dgm:t>
    </dgm:pt>
    <dgm:pt modelId="{99639267-2C31-46DD-8445-D3182AB0F713}" type="parTrans" cxnId="{46C8825A-6543-491A-B52A-BA2D10C35EA9}">
      <dgm:prSet/>
      <dgm:spPr/>
      <dgm:t>
        <a:bodyPr/>
        <a:lstStyle/>
        <a:p>
          <a:endParaRPr lang="es-CO"/>
        </a:p>
      </dgm:t>
    </dgm:pt>
    <dgm:pt modelId="{8615CAF8-6558-40CE-BD7C-571FB254C73C}" type="sibTrans" cxnId="{46C8825A-6543-491A-B52A-BA2D10C35EA9}">
      <dgm:prSet/>
      <dgm:spPr/>
      <dgm:t>
        <a:bodyPr/>
        <a:lstStyle/>
        <a:p>
          <a:endParaRPr lang="es-CO"/>
        </a:p>
      </dgm:t>
    </dgm:pt>
    <dgm:pt modelId="{CD4F0973-3B07-4289-BD71-21B48EA36D7A}">
      <dgm:prSet phldrT="[Texto]"/>
      <dgm:spPr/>
      <dgm:t>
        <a:bodyPr/>
        <a:lstStyle/>
        <a:p>
          <a:r>
            <a:rPr lang="es-ES"/>
            <a:t>Optimización de hiper parámetros</a:t>
          </a:r>
          <a:endParaRPr lang="es-CO"/>
        </a:p>
      </dgm:t>
    </dgm:pt>
    <dgm:pt modelId="{989AA9E3-F66C-44FE-AFB3-880FD68A7C18}" type="parTrans" cxnId="{1E0E9D11-DD7E-4C45-975A-C4406D31271A}">
      <dgm:prSet/>
      <dgm:spPr/>
      <dgm:t>
        <a:bodyPr/>
        <a:lstStyle/>
        <a:p>
          <a:endParaRPr lang="es-CO"/>
        </a:p>
      </dgm:t>
    </dgm:pt>
    <dgm:pt modelId="{4583D1AC-D3FA-4EAD-8E7C-9894E2C8ABE6}" type="sibTrans" cxnId="{1E0E9D11-DD7E-4C45-975A-C4406D31271A}">
      <dgm:prSet/>
      <dgm:spPr/>
      <dgm:t>
        <a:bodyPr/>
        <a:lstStyle/>
        <a:p>
          <a:endParaRPr lang="es-CO"/>
        </a:p>
      </dgm:t>
    </dgm:pt>
    <dgm:pt modelId="{EB459798-6A09-4482-A669-67D8213461B9}" type="pres">
      <dgm:prSet presAssocID="{94B79590-9310-46FB-9A27-7FEEE6AE4315}" presName="Name0" presStyleCnt="0">
        <dgm:presLayoutVars>
          <dgm:dir/>
          <dgm:resizeHandles val="exact"/>
        </dgm:presLayoutVars>
      </dgm:prSet>
      <dgm:spPr/>
    </dgm:pt>
    <dgm:pt modelId="{2E111EAA-8245-4634-84EC-7254C04323B7}" type="pres">
      <dgm:prSet presAssocID="{DDD64585-ACED-4A9D-B136-3B3EF1343FAC}" presName="node" presStyleLbl="node1" presStyleIdx="0" presStyleCnt="2">
        <dgm:presLayoutVars>
          <dgm:bulletEnabled val="1"/>
        </dgm:presLayoutVars>
      </dgm:prSet>
      <dgm:spPr/>
    </dgm:pt>
    <dgm:pt modelId="{158B25FC-5836-4D4F-B156-EAC72FD8DD12}" type="pres">
      <dgm:prSet presAssocID="{8615CAF8-6558-40CE-BD7C-571FB254C73C}" presName="sibTrans" presStyleLbl="sibTrans2D1" presStyleIdx="0" presStyleCnt="1"/>
      <dgm:spPr/>
    </dgm:pt>
    <dgm:pt modelId="{6C69C868-61C8-4244-A97C-CB61DB02D8A8}" type="pres">
      <dgm:prSet presAssocID="{8615CAF8-6558-40CE-BD7C-571FB254C73C}" presName="connectorText" presStyleLbl="sibTrans2D1" presStyleIdx="0" presStyleCnt="1"/>
      <dgm:spPr/>
    </dgm:pt>
    <dgm:pt modelId="{B0E62B8D-FC41-4418-9164-087807732C22}" type="pres">
      <dgm:prSet presAssocID="{CD4F0973-3B07-4289-BD71-21B48EA36D7A}" presName="node" presStyleLbl="node1" presStyleIdx="1" presStyleCnt="2" custScaleY="121011">
        <dgm:presLayoutVars>
          <dgm:bulletEnabled val="1"/>
        </dgm:presLayoutVars>
      </dgm:prSet>
      <dgm:spPr/>
    </dgm:pt>
  </dgm:ptLst>
  <dgm:cxnLst>
    <dgm:cxn modelId="{1E0E9D11-DD7E-4C45-975A-C4406D31271A}" srcId="{94B79590-9310-46FB-9A27-7FEEE6AE4315}" destId="{CD4F0973-3B07-4289-BD71-21B48EA36D7A}" srcOrd="1" destOrd="0" parTransId="{989AA9E3-F66C-44FE-AFB3-880FD68A7C18}" sibTransId="{4583D1AC-D3FA-4EAD-8E7C-9894E2C8ABE6}"/>
    <dgm:cxn modelId="{0E8F7E17-53AF-40E8-99F9-431D27A5F2E2}" type="presOf" srcId="{CD4F0973-3B07-4289-BD71-21B48EA36D7A}" destId="{B0E62B8D-FC41-4418-9164-087807732C22}" srcOrd="0" destOrd="0" presId="urn:microsoft.com/office/officeart/2005/8/layout/process1"/>
    <dgm:cxn modelId="{6F12D518-1E8A-4F67-81A3-CA83F9B29390}" type="presOf" srcId="{DDD64585-ACED-4A9D-B136-3B3EF1343FAC}" destId="{2E111EAA-8245-4634-84EC-7254C04323B7}" srcOrd="0" destOrd="0" presId="urn:microsoft.com/office/officeart/2005/8/layout/process1"/>
    <dgm:cxn modelId="{66F9CD19-7F5D-412B-BC0E-8EFC67317AB4}" type="presOf" srcId="{8615CAF8-6558-40CE-BD7C-571FB254C73C}" destId="{158B25FC-5836-4D4F-B156-EAC72FD8DD12}" srcOrd="0" destOrd="0" presId="urn:microsoft.com/office/officeart/2005/8/layout/process1"/>
    <dgm:cxn modelId="{34A47D21-F679-4B1E-93A4-68B1DC39EBC9}" type="presOf" srcId="{8615CAF8-6558-40CE-BD7C-571FB254C73C}" destId="{6C69C868-61C8-4244-A97C-CB61DB02D8A8}" srcOrd="1" destOrd="0" presId="urn:microsoft.com/office/officeart/2005/8/layout/process1"/>
    <dgm:cxn modelId="{C889EE5F-D977-4259-8162-6668E09724C7}" type="presOf" srcId="{94B79590-9310-46FB-9A27-7FEEE6AE4315}" destId="{EB459798-6A09-4482-A669-67D8213461B9}" srcOrd="0" destOrd="0" presId="urn:microsoft.com/office/officeart/2005/8/layout/process1"/>
    <dgm:cxn modelId="{46C8825A-6543-491A-B52A-BA2D10C35EA9}" srcId="{94B79590-9310-46FB-9A27-7FEEE6AE4315}" destId="{DDD64585-ACED-4A9D-B136-3B3EF1343FAC}" srcOrd="0" destOrd="0" parTransId="{99639267-2C31-46DD-8445-D3182AB0F713}" sibTransId="{8615CAF8-6558-40CE-BD7C-571FB254C73C}"/>
    <dgm:cxn modelId="{A0F90641-0B3D-4BAE-B805-D6E1B9248C46}" type="presParOf" srcId="{EB459798-6A09-4482-A669-67D8213461B9}" destId="{2E111EAA-8245-4634-84EC-7254C04323B7}" srcOrd="0" destOrd="0" presId="urn:microsoft.com/office/officeart/2005/8/layout/process1"/>
    <dgm:cxn modelId="{BF367C50-6EB3-453C-9F1F-171C162AADC1}" type="presParOf" srcId="{EB459798-6A09-4482-A669-67D8213461B9}" destId="{158B25FC-5836-4D4F-B156-EAC72FD8DD12}" srcOrd="1" destOrd="0" presId="urn:microsoft.com/office/officeart/2005/8/layout/process1"/>
    <dgm:cxn modelId="{AC60F273-BCFA-4244-AC78-258BFFE523FB}" type="presParOf" srcId="{158B25FC-5836-4D4F-B156-EAC72FD8DD12}" destId="{6C69C868-61C8-4244-A97C-CB61DB02D8A8}" srcOrd="0" destOrd="0" presId="urn:microsoft.com/office/officeart/2005/8/layout/process1"/>
    <dgm:cxn modelId="{7758AE44-FD41-4A13-874E-E906BFF9FA13}" type="presParOf" srcId="{EB459798-6A09-4482-A669-67D8213461B9}" destId="{B0E62B8D-FC41-4418-9164-087807732C2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D9D04-AAB5-4CF0-A32D-008B79A04071}">
      <dsp:nvSpPr>
        <dsp:cNvPr id="0" name=""/>
        <dsp:cNvSpPr/>
      </dsp:nvSpPr>
      <dsp:spPr>
        <a:xfrm>
          <a:off x="-3584543" y="-550892"/>
          <a:ext cx="4273255" cy="4273255"/>
        </a:xfrm>
        <a:prstGeom prst="blockArc">
          <a:avLst>
            <a:gd name="adj1" fmla="val 18900000"/>
            <a:gd name="adj2" fmla="val 2700000"/>
            <a:gd name="adj3" fmla="val 505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848B4-A5A9-4D46-A65E-8E1CD0619471}">
      <dsp:nvSpPr>
        <dsp:cNvPr id="0" name=""/>
        <dsp:cNvSpPr/>
      </dsp:nvSpPr>
      <dsp:spPr>
        <a:xfrm>
          <a:off x="302063" y="198153"/>
          <a:ext cx="5008775" cy="3965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770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kNN</a:t>
          </a:r>
          <a:endParaRPr lang="es-CO" sz="2100" kern="1200"/>
        </a:p>
      </dsp:txBody>
      <dsp:txXfrm>
        <a:off x="302063" y="198153"/>
        <a:ext cx="5008775" cy="396560"/>
      </dsp:txXfrm>
    </dsp:sp>
    <dsp:sp modelId="{CD04CB80-7978-4713-9D2F-023A7C7C0F62}">
      <dsp:nvSpPr>
        <dsp:cNvPr id="0" name=""/>
        <dsp:cNvSpPr/>
      </dsp:nvSpPr>
      <dsp:spPr>
        <a:xfrm>
          <a:off x="54212" y="148583"/>
          <a:ext cx="495700" cy="4957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8EFB3F-6062-4111-876B-0DC9C549B17A}">
      <dsp:nvSpPr>
        <dsp:cNvPr id="0" name=""/>
        <dsp:cNvSpPr/>
      </dsp:nvSpPr>
      <dsp:spPr>
        <a:xfrm>
          <a:off x="573470" y="792804"/>
          <a:ext cx="4724612" cy="3965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770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Random Forest</a:t>
          </a:r>
          <a:endParaRPr lang="es-CO" sz="2100" kern="1200"/>
        </a:p>
      </dsp:txBody>
      <dsp:txXfrm>
        <a:off x="573470" y="792804"/>
        <a:ext cx="4724612" cy="396560"/>
      </dsp:txXfrm>
    </dsp:sp>
    <dsp:sp modelId="{3F54DB2A-2031-425A-A084-294FFA2BF9A6}">
      <dsp:nvSpPr>
        <dsp:cNvPr id="0" name=""/>
        <dsp:cNvSpPr/>
      </dsp:nvSpPr>
      <dsp:spPr>
        <a:xfrm>
          <a:off x="338376" y="743233"/>
          <a:ext cx="495700" cy="4957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53EC91-5A2D-45BB-88F6-D20BD609D03D}">
      <dsp:nvSpPr>
        <dsp:cNvPr id="0" name=""/>
        <dsp:cNvSpPr/>
      </dsp:nvSpPr>
      <dsp:spPr>
        <a:xfrm>
          <a:off x="673442" y="1387454"/>
          <a:ext cx="4637396" cy="3965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770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Gradient Boosting</a:t>
          </a:r>
          <a:endParaRPr lang="es-CO" sz="2100" kern="1200"/>
        </a:p>
      </dsp:txBody>
      <dsp:txXfrm>
        <a:off x="673442" y="1387454"/>
        <a:ext cx="4637396" cy="396560"/>
      </dsp:txXfrm>
    </dsp:sp>
    <dsp:sp modelId="{3B67D159-4200-499D-A98D-F70385FF0DDE}">
      <dsp:nvSpPr>
        <dsp:cNvPr id="0" name=""/>
        <dsp:cNvSpPr/>
      </dsp:nvSpPr>
      <dsp:spPr>
        <a:xfrm>
          <a:off x="425591" y="1337884"/>
          <a:ext cx="495700" cy="4957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E2B73B-135E-4A21-B73B-BB18700D75AE}">
      <dsp:nvSpPr>
        <dsp:cNvPr id="0" name=""/>
        <dsp:cNvSpPr/>
      </dsp:nvSpPr>
      <dsp:spPr>
        <a:xfrm>
          <a:off x="586226" y="1982105"/>
          <a:ext cx="4724612" cy="3965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770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Support Vector Regression</a:t>
          </a:r>
          <a:endParaRPr lang="es-CO" sz="2100" kern="1200"/>
        </a:p>
      </dsp:txBody>
      <dsp:txXfrm>
        <a:off x="586226" y="1982105"/>
        <a:ext cx="4724612" cy="396560"/>
      </dsp:txXfrm>
    </dsp:sp>
    <dsp:sp modelId="{9D3791F5-1EA5-4E55-9A9A-55D1BABB250A}">
      <dsp:nvSpPr>
        <dsp:cNvPr id="0" name=""/>
        <dsp:cNvSpPr/>
      </dsp:nvSpPr>
      <dsp:spPr>
        <a:xfrm>
          <a:off x="338376" y="1932535"/>
          <a:ext cx="495700" cy="4957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EC00DE-8699-4C63-AB99-ED9222980911}">
      <dsp:nvSpPr>
        <dsp:cNvPr id="0" name=""/>
        <dsp:cNvSpPr/>
      </dsp:nvSpPr>
      <dsp:spPr>
        <a:xfrm>
          <a:off x="302063" y="2576755"/>
          <a:ext cx="5008775" cy="3965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770" tIns="53340" rIns="53340" bIns="5334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CO" sz="2100" kern="1200"/>
            <a:t>RF-</a:t>
          </a:r>
          <a:r>
            <a:rPr lang="es-CO" sz="2100" kern="1200" err="1"/>
            <a:t>kNN</a:t>
          </a:r>
          <a:endParaRPr lang="es-CO" sz="2100" kern="1200"/>
        </a:p>
      </dsp:txBody>
      <dsp:txXfrm>
        <a:off x="302063" y="2576755"/>
        <a:ext cx="5008775" cy="396560"/>
      </dsp:txXfrm>
    </dsp:sp>
    <dsp:sp modelId="{DA52A49A-3556-4C9C-A849-BA6848799F8C}">
      <dsp:nvSpPr>
        <dsp:cNvPr id="0" name=""/>
        <dsp:cNvSpPr/>
      </dsp:nvSpPr>
      <dsp:spPr>
        <a:xfrm>
          <a:off x="54212" y="2527185"/>
          <a:ext cx="495700" cy="4957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111EAA-8245-4634-84EC-7254C04323B7}">
      <dsp:nvSpPr>
        <dsp:cNvPr id="0" name=""/>
        <dsp:cNvSpPr/>
      </dsp:nvSpPr>
      <dsp:spPr>
        <a:xfrm>
          <a:off x="534" y="599307"/>
          <a:ext cx="1138819" cy="6832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/>
            <a:t>Selección de modelos</a:t>
          </a:r>
          <a:endParaRPr lang="es-CO" sz="1300" kern="1200"/>
        </a:p>
      </dsp:txBody>
      <dsp:txXfrm>
        <a:off x="20547" y="619320"/>
        <a:ext cx="1098793" cy="643265"/>
      </dsp:txXfrm>
    </dsp:sp>
    <dsp:sp modelId="{158B25FC-5836-4D4F-B156-EAC72FD8DD12}">
      <dsp:nvSpPr>
        <dsp:cNvPr id="0" name=""/>
        <dsp:cNvSpPr/>
      </dsp:nvSpPr>
      <dsp:spPr>
        <a:xfrm>
          <a:off x="1253235" y="799739"/>
          <a:ext cx="241429" cy="2824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100" kern="1200"/>
        </a:p>
      </dsp:txBody>
      <dsp:txXfrm>
        <a:off x="1253235" y="856224"/>
        <a:ext cx="169000" cy="169457"/>
      </dsp:txXfrm>
    </dsp:sp>
    <dsp:sp modelId="{B0E62B8D-FC41-4418-9164-087807732C22}">
      <dsp:nvSpPr>
        <dsp:cNvPr id="0" name=""/>
        <dsp:cNvSpPr/>
      </dsp:nvSpPr>
      <dsp:spPr>
        <a:xfrm>
          <a:off x="1594881" y="527523"/>
          <a:ext cx="1138819" cy="82685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/>
            <a:t>Optimización de hiper parámetros</a:t>
          </a:r>
          <a:endParaRPr lang="es-CO" sz="1300" kern="1200"/>
        </a:p>
      </dsp:txBody>
      <dsp:txXfrm>
        <a:off x="1619099" y="551741"/>
        <a:ext cx="1090383" cy="778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3" name="Google Shape;23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5" name="Google Shape;25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8" name="Google Shape;26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167623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80976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140330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984658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548628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18093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" name="Google Shape;8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519101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848794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967824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603296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3" name="Google Shape;32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8" name="Google Shape;12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4" name="Google Shape;13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8" name="Google Shape;17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1" name="Google Shape;20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5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5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5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>
            <a:spLocks noGrp="1"/>
          </p:cNvSpPr>
          <p:nvPr>
            <p:ph type="title"/>
          </p:nvPr>
        </p:nvSpPr>
        <p:spPr>
          <a:xfrm rot="5400000">
            <a:off x="4623595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"/>
          </p:nvPr>
        </p:nvSpPr>
        <p:spPr>
          <a:xfrm rot="5400000">
            <a:off x="623095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7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7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7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7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 txBox="1"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8"/>
          <p:cNvSpPr txBox="1"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28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8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8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29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29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9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9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0"/>
          <p:cNvSpPr txBox="1"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0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30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body" idx="3"/>
          </p:nvPr>
        </p:nvSpPr>
        <p:spPr>
          <a:xfrm>
            <a:off x="4629151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0"/>
          <p:cNvSpPr txBox="1">
            <a:spLocks noGrp="1"/>
          </p:cNvSpPr>
          <p:nvPr>
            <p:ph type="body" idx="4"/>
          </p:nvPr>
        </p:nvSpPr>
        <p:spPr>
          <a:xfrm>
            <a:off x="4629151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0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0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0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1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1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2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2"/>
          <p:cNvSpPr txBox="1">
            <a:spLocks noGrp="1"/>
          </p:cNvSpPr>
          <p:nvPr>
            <p:ph type="body" idx="1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5" name="Google Shape;55;p32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2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3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3"/>
          <p:cNvSpPr>
            <a:spLocks noGrp="1"/>
          </p:cNvSpPr>
          <p:nvPr>
            <p:ph type="pic" idx="2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33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3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4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4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4"/>
          <p:cNvSpPr txBox="1">
            <a:spLocks noGrp="1"/>
          </p:cNvSpPr>
          <p:nvPr>
            <p:ph type="dt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ft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4"/>
          <p:cNvSpPr txBox="1">
            <a:spLocks noGrp="1"/>
          </p:cNvSpPr>
          <p:nvPr>
            <p:ph type="sldNum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mpetitions/m5-forecasting-accuracy/overview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7b0c30c8-d8bd-42ab-92bb-655770895165/?pbi_source=PowerPoin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7b0c30c8-d8bd-42ab-92bb-655770895165/?pbi_source=PowerPoin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mgomeza6@eafit.edu.co" TargetMode="External"/><Relationship Id="rId7" Type="http://schemas.openxmlformats.org/officeDocument/2006/relationships/hyperlink" Target="mailto:akbarrerar@eafit.edu.co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fjmoyao@eafit.edu.co" TargetMode="External"/><Relationship Id="rId5" Type="http://schemas.openxmlformats.org/officeDocument/2006/relationships/hyperlink" Target="mailto:jfburbanoz@eafit.edu.co" TargetMode="External"/><Relationship Id="rId4" Type="http://schemas.openxmlformats.org/officeDocument/2006/relationships/hyperlink" Target="mailto:jjmunozm@eafit.edu.co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5"/>
          <p:cNvSpPr txBox="1"/>
          <p:nvPr/>
        </p:nvSpPr>
        <p:spPr>
          <a:xfrm>
            <a:off x="72770" y="0"/>
            <a:ext cx="691978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Datos para desarrollar el proyecto </a:t>
            </a:r>
            <a:endParaRPr/>
          </a:p>
        </p:txBody>
      </p:sp>
      <p:sp>
        <p:nvSpPr>
          <p:cNvPr id="236" name="Google Shape;236;p15"/>
          <p:cNvSpPr txBox="1"/>
          <p:nvPr/>
        </p:nvSpPr>
        <p:spPr>
          <a:xfrm>
            <a:off x="355599" y="4497142"/>
            <a:ext cx="839216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Centro Abierto de Pronósticos Makridakis (MOFC) de la Universidad de Nicosia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7" name="Google Shape;237;p15"/>
          <p:cNvGrpSpPr/>
          <p:nvPr/>
        </p:nvGrpSpPr>
        <p:grpSpPr>
          <a:xfrm>
            <a:off x="455423" y="2057209"/>
            <a:ext cx="7928351" cy="2108881"/>
            <a:chOff x="2479" y="13353"/>
            <a:chExt cx="7928351" cy="2108881"/>
          </a:xfrm>
        </p:grpSpPr>
        <p:sp>
          <p:nvSpPr>
            <p:cNvPr id="238" name="Google Shape;238;p15"/>
            <p:cNvSpPr/>
            <p:nvPr/>
          </p:nvSpPr>
          <p:spPr>
            <a:xfrm>
              <a:off x="2479" y="13353"/>
              <a:ext cx="2417180" cy="835200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 txBox="1"/>
            <p:nvPr/>
          </p:nvSpPr>
          <p:spPr>
            <a:xfrm>
              <a:off x="2479" y="13353"/>
              <a:ext cx="2417180" cy="83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000" tIns="73150" rIns="128000" bIns="73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Calendar</a:t>
              </a: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2479" y="848554"/>
              <a:ext cx="2417180" cy="1273680"/>
            </a:xfrm>
            <a:prstGeom prst="rect">
              <a:avLst/>
            </a:prstGeom>
            <a:solidFill>
              <a:srgbClr val="FFE8CA">
                <a:alpha val="89803"/>
              </a:srgbClr>
            </a:solidFill>
            <a:ln w="25400" cap="flat" cmpd="sng">
              <a:solidFill>
                <a:srgbClr val="FFE8CA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 txBox="1"/>
            <p:nvPr/>
          </p:nvSpPr>
          <p:spPr>
            <a:xfrm>
              <a:off x="2479" y="848554"/>
              <a:ext cx="2417180" cy="12736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000" tIns="96000" rIns="128000" bIns="144000" anchor="t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lang="es-ES"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Fechas de ventas 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lang="es-ES"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Fechas de eventos relevantes </a:t>
              </a: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>
              <a:off x="2758064" y="13353"/>
              <a:ext cx="2417180" cy="835200"/>
            </a:xfrm>
            <a:prstGeom prst="rect">
              <a:avLst/>
            </a:prstGeom>
            <a:solidFill>
              <a:srgbClr val="21E146"/>
            </a:solidFill>
            <a:ln w="25400" cap="flat" cmpd="sng">
              <a:solidFill>
                <a:srgbClr val="21E14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 txBox="1"/>
            <p:nvPr/>
          </p:nvSpPr>
          <p:spPr>
            <a:xfrm>
              <a:off x="2758064" y="13353"/>
              <a:ext cx="2417180" cy="83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000" tIns="73150" rIns="128000" bIns="73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Ventas (sales) </a:t>
              </a: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2758064" y="848554"/>
              <a:ext cx="2417180" cy="1273680"/>
            </a:xfrm>
            <a:prstGeom prst="rect">
              <a:avLst/>
            </a:prstGeom>
            <a:solidFill>
              <a:srgbClr val="CAF4D0">
                <a:alpha val="89803"/>
              </a:srgbClr>
            </a:solidFill>
            <a:ln w="25400" cap="flat" cmpd="sng">
              <a:solidFill>
                <a:srgbClr val="CAF4D0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 txBox="1"/>
            <p:nvPr/>
          </p:nvSpPr>
          <p:spPr>
            <a:xfrm>
              <a:off x="2758064" y="848554"/>
              <a:ext cx="2417180" cy="12736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000" tIns="96000" rIns="128000" bIns="144000" anchor="t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lang="es-ES"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Datos históricos de ventas unitarias diarias por producto y tienda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5513650" y="13353"/>
              <a:ext cx="2417180" cy="835200"/>
            </a:xfrm>
            <a:prstGeom prst="rect">
              <a:avLst/>
            </a:prstGeom>
            <a:solidFill>
              <a:srgbClr val="4371C3"/>
            </a:solidFill>
            <a:ln w="25400" cap="flat" cmpd="sng">
              <a:solidFill>
                <a:srgbClr val="4371C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 txBox="1"/>
            <p:nvPr/>
          </p:nvSpPr>
          <p:spPr>
            <a:xfrm>
              <a:off x="5513650" y="13353"/>
              <a:ext cx="2417180" cy="83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000" tIns="73150" rIns="128000" bIns="73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s-ES"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Precios (Sell prices)</a:t>
              </a: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5513650" y="848554"/>
              <a:ext cx="2417180" cy="1273680"/>
            </a:xfrm>
            <a:prstGeom prst="rect">
              <a:avLst/>
            </a:prstGeom>
            <a:solidFill>
              <a:srgbClr val="CDD3E8">
                <a:alpha val="89803"/>
              </a:srgbClr>
            </a:solidFill>
            <a:ln w="25400" cap="flat" cmpd="sng">
              <a:solidFill>
                <a:srgbClr val="CDD3E8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 txBox="1"/>
            <p:nvPr/>
          </p:nvSpPr>
          <p:spPr>
            <a:xfrm>
              <a:off x="5513650" y="848554"/>
              <a:ext cx="2417180" cy="12736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6000" tIns="96000" rIns="128000" bIns="144000" anchor="t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Char char="•"/>
              </a:pPr>
              <a:r>
                <a:rPr lang="es-ES"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Valor de los productos vendidos por tienda y fecha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0" name="Google Shape;250;p15"/>
          <p:cNvSpPr txBox="1"/>
          <p:nvPr/>
        </p:nvSpPr>
        <p:spPr>
          <a:xfrm>
            <a:off x="72770" y="5102774"/>
            <a:ext cx="907123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Kaggle: “Pronóstico M5 – Precisión: Estime las ventas unitarias de los productos minoristas de Walmart”, que puede ser consultada en la siguiente url 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sng" strike="noStrike" cap="none">
                <a:solidFill>
                  <a:srgbClr val="0563C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https://www.kaggle.com/competitions/m5-forecasting-accuracy/overview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15"/>
          <p:cNvSpPr txBox="1"/>
          <p:nvPr/>
        </p:nvSpPr>
        <p:spPr>
          <a:xfrm>
            <a:off x="452944" y="636409"/>
            <a:ext cx="829481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Variable a predecir: Ventas diarias en dólares (por categorías de productos) </a:t>
            </a:r>
            <a:endParaRPr/>
          </a:p>
        </p:txBody>
      </p:sp>
      <p:sp>
        <p:nvSpPr>
          <p:cNvPr id="252" name="Google Shape;252;p15"/>
          <p:cNvSpPr txBox="1"/>
          <p:nvPr/>
        </p:nvSpPr>
        <p:spPr>
          <a:xfrm>
            <a:off x="460978" y="1397525"/>
            <a:ext cx="7933310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Categorías de productos: </a:t>
            </a:r>
            <a:r>
              <a:rPr lang="es-E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Alimentos</a:t>
            </a:r>
            <a:r>
              <a:rPr lang="es-E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s-ES" sz="1600" b="0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foods</a:t>
            </a:r>
            <a:r>
              <a:rPr lang="es-E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y  </a:t>
            </a:r>
            <a:r>
              <a:rPr lang="es-E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pasatiempos</a:t>
            </a:r>
            <a:r>
              <a:rPr lang="es-E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(hobbies)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19" descr="Diagrama, Esquemátic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47660"/>
          <a:stretch/>
        </p:blipFill>
        <p:spPr>
          <a:xfrm>
            <a:off x="0" y="716855"/>
            <a:ext cx="3881120" cy="478536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19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Metodología </a:t>
            </a:r>
            <a:endParaRPr/>
          </a:p>
        </p:txBody>
      </p:sp>
      <p:sp>
        <p:nvSpPr>
          <p:cNvPr id="259" name="Google Shape;259;p19"/>
          <p:cNvSpPr txBox="1"/>
          <p:nvPr/>
        </p:nvSpPr>
        <p:spPr>
          <a:xfrm>
            <a:off x="3388360" y="4000180"/>
            <a:ext cx="558800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92075" marR="0" lvl="0" indent="-920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Train: 1816, </a:t>
            </a:r>
            <a:r>
              <a:rPr lang="es-ES" sz="1400" b="0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Valid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60, Test: 60 (días)</a:t>
            </a:r>
            <a:endParaRPr/>
          </a:p>
          <a:p>
            <a:pPr marL="92075" marR="0" lvl="0" indent="-920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Modelos estadísticos tradicionales: SARIMA</a:t>
            </a:r>
            <a:endParaRPr/>
          </a:p>
          <a:p>
            <a:pPr marL="92075" indent="-92075"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Modelos de Machine Learning: </a:t>
            </a:r>
            <a:r>
              <a:rPr lang="es-ES"/>
              <a:t>kNN, RF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GB, SVM, </a:t>
            </a:r>
            <a:r>
              <a:rPr lang="es-ES"/>
              <a:t>RF-kNN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lang="es-ES"/>
          </a:p>
          <a:p>
            <a:pPr marL="92075" marR="0" lvl="0" indent="-920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Modelo Deep Learning: LSTM</a:t>
            </a:r>
            <a:endParaRPr/>
          </a:p>
        </p:txBody>
      </p:sp>
      <p:sp>
        <p:nvSpPr>
          <p:cNvPr id="260" name="Google Shape;260;p19"/>
          <p:cNvSpPr txBox="1"/>
          <p:nvPr/>
        </p:nvSpPr>
        <p:spPr>
          <a:xfrm>
            <a:off x="3881120" y="2891288"/>
            <a:ext cx="509524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92075" marR="0" lvl="0" indent="-920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Eliminar ventas totales nulas, </a:t>
            </a:r>
            <a:r>
              <a:rPr lang="es-ES" sz="1400" b="0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join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filtros, </a:t>
            </a:r>
            <a:r>
              <a:rPr lang="es-ES" sz="1400" b="0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agrup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., Price*</a:t>
            </a:r>
            <a:r>
              <a:rPr lang="es-ES" sz="1400" b="0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Value</a:t>
            </a:r>
            <a:endParaRPr err="1"/>
          </a:p>
          <a:p>
            <a:pPr marL="92075" marR="0" lvl="0" indent="-920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ES" sz="1400" b="0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DataFrame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final: 5808 registros, 6 columnas</a:t>
            </a:r>
            <a:endParaRPr/>
          </a:p>
          <a:p>
            <a:pPr marL="92075" indent="-92075"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HOBBIES, </a:t>
            </a:r>
            <a:r>
              <a:rPr lang="es-ES"/>
              <a:t>FOODS 1936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400" b="0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(</a:t>
            </a:r>
            <a:r>
              <a:rPr lang="es-ES" sz="1400" b="0" i="0" u="none" strike="noStrike" cap="none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y_values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lang="es-ES"/>
          </a:p>
        </p:txBody>
      </p:sp>
      <p:sp>
        <p:nvSpPr>
          <p:cNvPr id="261" name="Google Shape;261;p19"/>
          <p:cNvSpPr txBox="1"/>
          <p:nvPr/>
        </p:nvSpPr>
        <p:spPr>
          <a:xfrm>
            <a:off x="1894840" y="5074362"/>
            <a:ext cx="397256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Métrica competencia: </a:t>
            </a:r>
            <a:r>
              <a:rPr lang="es-E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MAE</a:t>
            </a:r>
            <a:endParaRPr/>
          </a:p>
        </p:txBody>
      </p:sp>
      <p:sp>
        <p:nvSpPr>
          <p:cNvPr id="262" name="Google Shape;262;p19"/>
          <p:cNvSpPr txBox="1"/>
          <p:nvPr/>
        </p:nvSpPr>
        <p:spPr>
          <a:xfrm>
            <a:off x="1940560" y="716855"/>
            <a:ext cx="220472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Objetivos del negocio</a:t>
            </a:r>
            <a:endParaRPr/>
          </a:p>
        </p:txBody>
      </p:sp>
      <p:sp>
        <p:nvSpPr>
          <p:cNvPr id="263" name="Google Shape;263;p19"/>
          <p:cNvSpPr txBox="1"/>
          <p:nvPr/>
        </p:nvSpPr>
        <p:spPr>
          <a:xfrm>
            <a:off x="3307080" y="1472826"/>
            <a:ext cx="575056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92075" marR="0" lvl="0" indent="-920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DataFrames: “sales”, “Calendar”, “Sell prices”</a:t>
            </a:r>
            <a:endParaRPr/>
          </a:p>
          <a:p>
            <a:pPr marL="92075" marR="0" lvl="0" indent="-920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23.672.436 registros, 9 columnas</a:t>
            </a:r>
            <a:endParaRPr/>
          </a:p>
          <a:p>
            <a:pPr marL="92075" marR="0" lvl="0" indent="-920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29/01/2011 – 22/05/2016</a:t>
            </a:r>
            <a:endParaRPr/>
          </a:p>
          <a:p>
            <a:pPr marL="92075" marR="0" lvl="0" indent="-920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Registros por estado, </a:t>
            </a:r>
            <a:r>
              <a:rPr lang="es-E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CA: 29.196.717</a:t>
            </a: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TX: 19.228.405, WSH: 18.502.051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9"/>
          <p:cNvSpPr/>
          <p:nvPr/>
        </p:nvSpPr>
        <p:spPr>
          <a:xfrm>
            <a:off x="-853440" y="2223560"/>
            <a:ext cx="2026920" cy="207412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9"/>
          <p:cNvSpPr txBox="1"/>
          <p:nvPr/>
        </p:nvSpPr>
        <p:spPr>
          <a:xfrm>
            <a:off x="1940560" y="960911"/>
            <a:ext cx="730504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Planificación financiera para el estado de california.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Metodología </a:t>
            </a:r>
            <a:endParaRPr/>
          </a:p>
        </p:txBody>
      </p:sp>
      <p:sp>
        <p:nvSpPr>
          <p:cNvPr id="271" name="Google Shape;271;p5"/>
          <p:cNvSpPr txBox="1"/>
          <p:nvPr/>
        </p:nvSpPr>
        <p:spPr>
          <a:xfrm>
            <a:off x="0" y="584775"/>
            <a:ext cx="32587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Entendimiento de datos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292661"/>
            <a:ext cx="8878872" cy="1878223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5"/>
          <p:cNvSpPr txBox="1"/>
          <p:nvPr/>
        </p:nvSpPr>
        <p:spPr>
          <a:xfrm>
            <a:off x="-1" y="954107"/>
            <a:ext cx="325875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Original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4" name="Google Shape;27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3687117"/>
            <a:ext cx="6791547" cy="215673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5"/>
          <p:cNvSpPr txBox="1"/>
          <p:nvPr/>
        </p:nvSpPr>
        <p:spPr>
          <a:xfrm>
            <a:off x="0" y="3340161"/>
            <a:ext cx="325875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/>
        </p:nvSpPr>
        <p:spPr>
          <a:xfrm>
            <a:off x="0" y="-85725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Metodología </a:t>
            </a:r>
            <a:endParaRPr/>
          </a:p>
        </p:txBody>
      </p:sp>
      <p:sp>
        <p:nvSpPr>
          <p:cNvPr id="281" name="Google Shape;281;p20"/>
          <p:cNvSpPr txBox="1"/>
          <p:nvPr/>
        </p:nvSpPr>
        <p:spPr>
          <a:xfrm>
            <a:off x="3460248" y="2946"/>
            <a:ext cx="32587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Entendimiento de datos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2" name="Google Shape;282;p20" title="This slide contains the following visuals: Total Sales 2012. Please refer to the notes on this slide for details">
            <a:hlinkClick r:id="rId3"/>
          </p:cNvPr>
          <p:cNvPicPr preferRelativeResize="0"/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4068" y="520505"/>
            <a:ext cx="9289822" cy="53000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20"/>
          <p:cNvCxnSpPr/>
          <p:nvPr/>
        </p:nvCxnSpPr>
        <p:spPr>
          <a:xfrm>
            <a:off x="8178325" y="1803170"/>
            <a:ext cx="0" cy="36576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4" name="Google Shape;284;p20"/>
          <p:cNvSpPr txBox="1"/>
          <p:nvPr/>
        </p:nvSpPr>
        <p:spPr>
          <a:xfrm>
            <a:off x="7426298" y="1102407"/>
            <a:ext cx="1529696" cy="707886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22-Nov:</a:t>
            </a:r>
            <a:r>
              <a:rPr lang="es-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Acción de Gracias 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(Cultural)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5" name="Google Shape;285;p20"/>
          <p:cNvCxnSpPr/>
          <p:nvPr/>
        </p:nvCxnSpPr>
        <p:spPr>
          <a:xfrm>
            <a:off x="2981055" y="1271900"/>
            <a:ext cx="0" cy="420624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6" name="Google Shape;286;p20"/>
          <p:cNvSpPr txBox="1"/>
          <p:nvPr/>
        </p:nvSpPr>
        <p:spPr>
          <a:xfrm>
            <a:off x="2229028" y="784787"/>
            <a:ext cx="1529696" cy="492443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08-Abr:</a:t>
            </a:r>
            <a:r>
              <a:rPr lang="es-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Pascua 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(Cultural)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7" name="Google Shape;287;p20"/>
          <p:cNvCxnSpPr/>
          <p:nvPr/>
        </p:nvCxnSpPr>
        <p:spPr>
          <a:xfrm>
            <a:off x="1535391" y="1814531"/>
            <a:ext cx="0" cy="36576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8" name="Google Shape;288;p20"/>
          <p:cNvSpPr txBox="1"/>
          <p:nvPr/>
        </p:nvSpPr>
        <p:spPr>
          <a:xfrm>
            <a:off x="809002" y="1329228"/>
            <a:ext cx="1488393" cy="461665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05-Feb: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SuperBowl 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(Deportivo)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0"/>
          <p:cNvSpPr txBox="1"/>
          <p:nvPr/>
        </p:nvSpPr>
        <p:spPr>
          <a:xfrm>
            <a:off x="1549461" y="3968455"/>
            <a:ext cx="1176648" cy="446276"/>
          </a:xfrm>
          <a:prstGeom prst="rect">
            <a:avLst/>
          </a:prstGeom>
          <a:noFill/>
          <a:ln>
            <a:noFill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14-Feb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SanV 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(Cult)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0" name="Google Shape;290;p20"/>
          <p:cNvCxnSpPr/>
          <p:nvPr/>
        </p:nvCxnSpPr>
        <p:spPr>
          <a:xfrm rot="10800000">
            <a:off x="1717705" y="3953066"/>
            <a:ext cx="137786" cy="80549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1" name="Google Shape;291;p20"/>
          <p:cNvCxnSpPr/>
          <p:nvPr/>
        </p:nvCxnSpPr>
        <p:spPr>
          <a:xfrm rot="10800000">
            <a:off x="4938047" y="3277379"/>
            <a:ext cx="155246" cy="365952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92" name="Google Shape;292;p20"/>
          <p:cNvSpPr txBox="1"/>
          <p:nvPr/>
        </p:nvSpPr>
        <p:spPr>
          <a:xfrm>
            <a:off x="4557665" y="3545262"/>
            <a:ext cx="1237620" cy="646331"/>
          </a:xfrm>
          <a:prstGeom prst="rect">
            <a:avLst/>
          </a:prstGeom>
          <a:noFill/>
          <a:ln>
            <a:noFill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04-Jul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Independencia 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(Nal)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3" name="Google Shape;293;p20"/>
          <p:cNvCxnSpPr/>
          <p:nvPr/>
        </p:nvCxnSpPr>
        <p:spPr>
          <a:xfrm>
            <a:off x="1721975" y="3462455"/>
            <a:ext cx="0" cy="201168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4" name="Google Shape;294;p20"/>
          <p:cNvCxnSpPr/>
          <p:nvPr/>
        </p:nvCxnSpPr>
        <p:spPr>
          <a:xfrm>
            <a:off x="4938319" y="2878743"/>
            <a:ext cx="0" cy="265176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CA84503F-4DD4-6282-B659-43D6874F71A4}"/>
              </a:ext>
            </a:extLst>
          </p:cNvPr>
          <p:cNvSpPr/>
          <p:nvPr/>
        </p:nvSpPr>
        <p:spPr>
          <a:xfrm>
            <a:off x="6254896" y="3818778"/>
            <a:ext cx="2191188" cy="13800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>
                <a:cs typeface="Arial"/>
              </a:rPr>
              <a:t>No creo que debamos presentar esta gráfica, nosotros omitimos totalmente </a:t>
            </a:r>
            <a:r>
              <a:rPr lang="es-ES" err="1">
                <a:cs typeface="Arial"/>
              </a:rPr>
              <a:t>Household</a:t>
            </a:r>
            <a:r>
              <a:rPr lang="es-ES">
                <a:cs typeface="Arial"/>
              </a:rPr>
              <a:t> … para que la vamos a mostrar</a:t>
            </a:r>
            <a:endParaRPr lang="es-E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" title="This slide contains the following visuals: HOBBIES Total Sales 2012. Please refer to the notes on this slide for details">
            <a:hlinkClick r:id="rId3"/>
            <a:extLst>
              <a:ext uri="{FF2B5EF4-FFF2-40B4-BE49-F238E27FC236}">
                <a16:creationId xmlns:a16="http://schemas.microsoft.com/office/drawing/2014/main" id="{C85EFB33-C333-A028-598A-87FE0718EE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131" y="535834"/>
            <a:ext cx="9290304" cy="5300332"/>
          </a:xfrm>
          <a:prstGeom prst="rect">
            <a:avLst/>
          </a:prstGeom>
          <a:noFill/>
        </p:spPr>
      </p:pic>
      <p:sp>
        <p:nvSpPr>
          <p:cNvPr id="280" name="Google Shape;280;p20"/>
          <p:cNvSpPr txBox="1"/>
          <p:nvPr/>
        </p:nvSpPr>
        <p:spPr>
          <a:xfrm>
            <a:off x="-1" y="-85725"/>
            <a:ext cx="9153525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Metodología </a:t>
            </a:r>
            <a:endParaRPr/>
          </a:p>
        </p:txBody>
      </p:sp>
      <p:sp>
        <p:nvSpPr>
          <p:cNvPr id="281" name="Google Shape;281;p20"/>
          <p:cNvSpPr txBox="1"/>
          <p:nvPr/>
        </p:nvSpPr>
        <p:spPr>
          <a:xfrm>
            <a:off x="3280711" y="12471"/>
            <a:ext cx="32587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Entendimiento de datos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3" name="Google Shape;283;p20"/>
          <p:cNvCxnSpPr/>
          <p:nvPr/>
        </p:nvCxnSpPr>
        <p:spPr>
          <a:xfrm>
            <a:off x="8178325" y="1707920"/>
            <a:ext cx="0" cy="3840480"/>
          </a:xfrm>
          <a:prstGeom prst="straightConnector1">
            <a:avLst/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4" name="Google Shape;284;p20"/>
          <p:cNvSpPr txBox="1"/>
          <p:nvPr/>
        </p:nvSpPr>
        <p:spPr>
          <a:xfrm>
            <a:off x="7426298" y="997632"/>
            <a:ext cx="1529696" cy="707886"/>
          </a:xfrm>
          <a:prstGeom prst="rect">
            <a:avLst/>
          </a:prstGeom>
          <a:noFill/>
          <a:ln w="9525" cap="flat" cmpd="sng">
            <a:solidFill>
              <a:srgbClr val="00B050"/>
            </a:solidFill>
            <a:prstDash val="dash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22-Nov:</a:t>
            </a:r>
            <a:r>
              <a:rPr lang="es-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Acción de Gracias 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(Cultural)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5" name="Google Shape;285;p20"/>
          <p:cNvCxnSpPr/>
          <p:nvPr/>
        </p:nvCxnSpPr>
        <p:spPr>
          <a:xfrm>
            <a:off x="2981055" y="1262375"/>
            <a:ext cx="0" cy="4206240"/>
          </a:xfrm>
          <a:prstGeom prst="straightConnector1">
            <a:avLst/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6" name="Google Shape;286;p20"/>
          <p:cNvSpPr txBox="1"/>
          <p:nvPr/>
        </p:nvSpPr>
        <p:spPr>
          <a:xfrm>
            <a:off x="2438578" y="765737"/>
            <a:ext cx="1529696" cy="492443"/>
          </a:xfrm>
          <a:prstGeom prst="rect">
            <a:avLst/>
          </a:prstGeom>
          <a:noFill/>
          <a:ln w="9525" cap="flat" cmpd="sng">
            <a:solidFill>
              <a:srgbClr val="00B050"/>
            </a:solidFill>
            <a:prstDash val="dash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08-Abr:</a:t>
            </a:r>
            <a:r>
              <a:rPr lang="es-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Pascua 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(Cultural)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7" name="Google Shape;287;p20"/>
          <p:cNvCxnSpPr/>
          <p:nvPr/>
        </p:nvCxnSpPr>
        <p:spPr>
          <a:xfrm>
            <a:off x="1535391" y="1294024"/>
            <a:ext cx="0" cy="4206240"/>
          </a:xfrm>
          <a:prstGeom prst="straightConnector1">
            <a:avLst/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8" name="Google Shape;288;p20"/>
          <p:cNvSpPr txBox="1"/>
          <p:nvPr/>
        </p:nvSpPr>
        <p:spPr>
          <a:xfrm>
            <a:off x="809002" y="836859"/>
            <a:ext cx="1488393" cy="461665"/>
          </a:xfrm>
          <a:prstGeom prst="rect">
            <a:avLst/>
          </a:prstGeom>
          <a:noFill/>
          <a:ln w="9525" cap="flat" cmpd="sng">
            <a:solidFill>
              <a:srgbClr val="00B050"/>
            </a:solidFill>
            <a:prstDash val="dash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05-Feb: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SuperBowl 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(Deportivo)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0"/>
          <p:cNvSpPr txBox="1"/>
          <p:nvPr/>
        </p:nvSpPr>
        <p:spPr>
          <a:xfrm>
            <a:off x="1632497" y="4138049"/>
            <a:ext cx="1176648" cy="446276"/>
          </a:xfrm>
          <a:prstGeom prst="rect">
            <a:avLst/>
          </a:prstGeom>
          <a:noFill/>
          <a:ln>
            <a:noFill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14-Feb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SanV 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(Cult)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0" name="Google Shape;290;p20"/>
          <p:cNvCxnSpPr>
            <a:cxnSpLocks/>
          </p:cNvCxnSpPr>
          <p:nvPr/>
        </p:nvCxnSpPr>
        <p:spPr>
          <a:xfrm flipH="1" flipV="1">
            <a:off x="1746280" y="3800667"/>
            <a:ext cx="282545" cy="380808"/>
          </a:xfrm>
          <a:prstGeom prst="straightConnector1">
            <a:avLst/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1" name="Google Shape;291;p20"/>
          <p:cNvCxnSpPr/>
          <p:nvPr/>
        </p:nvCxnSpPr>
        <p:spPr>
          <a:xfrm rot="10800000">
            <a:off x="4971165" y="4079238"/>
            <a:ext cx="155246" cy="365952"/>
          </a:xfrm>
          <a:prstGeom prst="straightConnector1">
            <a:avLst/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92" name="Google Shape;292;p20"/>
          <p:cNvSpPr txBox="1"/>
          <p:nvPr/>
        </p:nvSpPr>
        <p:spPr>
          <a:xfrm>
            <a:off x="4923426" y="4361187"/>
            <a:ext cx="1237620" cy="646331"/>
          </a:xfrm>
          <a:prstGeom prst="rect">
            <a:avLst/>
          </a:prstGeom>
          <a:noFill/>
          <a:ln>
            <a:noFill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04-Jul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s-E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Independencia 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-ES" sz="1100" b="0" i="0" u="none" strike="noStrike" cap="none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Nal</a:t>
            </a:r>
            <a:r>
              <a:rPr lang="es-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3" name="Google Shape;293;p20"/>
          <p:cNvCxnSpPr/>
          <p:nvPr/>
        </p:nvCxnSpPr>
        <p:spPr>
          <a:xfrm>
            <a:off x="1721975" y="3462455"/>
            <a:ext cx="0" cy="2011680"/>
          </a:xfrm>
          <a:prstGeom prst="straightConnector1">
            <a:avLst/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4" name="Google Shape;294;p20"/>
          <p:cNvCxnSpPr/>
          <p:nvPr/>
        </p:nvCxnSpPr>
        <p:spPr>
          <a:xfrm>
            <a:off x="4938319" y="3779078"/>
            <a:ext cx="0" cy="1737360"/>
          </a:xfrm>
          <a:prstGeom prst="straightConnector1">
            <a:avLst/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699401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Metodología </a:t>
            </a:r>
            <a:endParaRPr/>
          </a:p>
        </p:txBody>
      </p:sp>
      <p:sp>
        <p:nvSpPr>
          <p:cNvPr id="281" name="Google Shape;281;p20"/>
          <p:cNvSpPr txBox="1"/>
          <p:nvPr/>
        </p:nvSpPr>
        <p:spPr>
          <a:xfrm>
            <a:off x="2928286" y="107721"/>
            <a:ext cx="32587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Preparación de datos</a:t>
            </a:r>
            <a:endParaRPr sz="1800" b="0" i="0" u="none" strike="noStrike" cap="none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55;p6">
            <a:extLst>
              <a:ext uri="{FF2B5EF4-FFF2-40B4-BE49-F238E27FC236}">
                <a16:creationId xmlns:a16="http://schemas.microsoft.com/office/drawing/2014/main" id="{E023AA32-20C3-DCB4-EE80-39D8B14A9DD3}"/>
              </a:ext>
            </a:extLst>
          </p:cNvPr>
          <p:cNvSpPr/>
          <p:nvPr/>
        </p:nvSpPr>
        <p:spPr>
          <a:xfrm>
            <a:off x="7825266" y="0"/>
            <a:ext cx="1318734" cy="877868"/>
          </a:xfrm>
          <a:prstGeom prst="ellipse">
            <a:avLst/>
          </a:prstGeom>
          <a:solidFill>
            <a:srgbClr val="4371C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b="1">
                <a:solidFill>
                  <a:schemeClr val="bg1"/>
                </a:solidFill>
              </a:rPr>
              <a:t>Modelos SARIMA</a:t>
            </a:r>
            <a:endParaRPr b="1">
              <a:solidFill>
                <a:schemeClr val="bg1"/>
              </a:solidFill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496FA5-5D2D-F3FD-B00C-F9DF3B90E6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pic>
        <p:nvPicPr>
          <p:cNvPr id="6" name="Picture 1031741081" descr="Gráfico, Forma, Flecha&#10;&#10;Descripción generada automáticamente">
            <a:extLst>
              <a:ext uri="{FF2B5EF4-FFF2-40B4-BE49-F238E27FC236}">
                <a16:creationId xmlns:a16="http://schemas.microsoft.com/office/drawing/2014/main" id="{BCB25C74-3E74-2BE7-E8A1-DBB8F4713D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9" y="985589"/>
            <a:ext cx="9240809" cy="373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63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Metodología </a:t>
            </a:r>
            <a:endParaRPr/>
          </a:p>
        </p:txBody>
      </p:sp>
      <p:sp>
        <p:nvSpPr>
          <p:cNvPr id="281" name="Google Shape;281;p20"/>
          <p:cNvSpPr txBox="1"/>
          <p:nvPr/>
        </p:nvSpPr>
        <p:spPr>
          <a:xfrm>
            <a:off x="2928286" y="107721"/>
            <a:ext cx="32587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Preparación de datos</a:t>
            </a:r>
            <a:endParaRPr sz="1800" b="0" i="0" u="none" strike="noStrike" cap="none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55;p6">
            <a:extLst>
              <a:ext uri="{FF2B5EF4-FFF2-40B4-BE49-F238E27FC236}">
                <a16:creationId xmlns:a16="http://schemas.microsoft.com/office/drawing/2014/main" id="{E023AA32-20C3-DCB4-EE80-39D8B14A9DD3}"/>
              </a:ext>
            </a:extLst>
          </p:cNvPr>
          <p:cNvSpPr/>
          <p:nvPr/>
        </p:nvSpPr>
        <p:spPr>
          <a:xfrm>
            <a:off x="7825266" y="0"/>
            <a:ext cx="1318734" cy="877868"/>
          </a:xfrm>
          <a:prstGeom prst="ellipse">
            <a:avLst/>
          </a:prstGeom>
          <a:solidFill>
            <a:srgbClr val="4371C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b="1">
                <a:solidFill>
                  <a:schemeClr val="bg1"/>
                </a:solidFill>
              </a:rPr>
              <a:t>Modelos SARIMA</a:t>
            </a:r>
            <a:endParaRPr b="1">
              <a:solidFill>
                <a:schemeClr val="bg1"/>
              </a:solidFill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496FA5-5D2D-F3FD-B00C-F9DF3B90E6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89A1B3F-37E3-5507-5AB1-8D862BE224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40" y="692496"/>
            <a:ext cx="6339840" cy="2355652"/>
          </a:xfrm>
          <a:prstGeom prst="rect">
            <a:avLst/>
          </a:prstGeom>
          <a:noFill/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EBBF7AB-FBE3-3E96-5A16-C3321FA663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40" y="3429000"/>
            <a:ext cx="6339840" cy="225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196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Metodología </a:t>
            </a:r>
            <a:endParaRPr/>
          </a:p>
        </p:txBody>
      </p:sp>
      <p:sp>
        <p:nvSpPr>
          <p:cNvPr id="281" name="Google Shape;281;p20"/>
          <p:cNvSpPr txBox="1"/>
          <p:nvPr/>
        </p:nvSpPr>
        <p:spPr>
          <a:xfrm>
            <a:off x="2928286" y="107721"/>
            <a:ext cx="32587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Preparación de datos</a:t>
            </a:r>
            <a:endParaRPr sz="1800" b="0" i="0" u="none" strike="noStrike" cap="none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55;p6">
            <a:extLst>
              <a:ext uri="{FF2B5EF4-FFF2-40B4-BE49-F238E27FC236}">
                <a16:creationId xmlns:a16="http://schemas.microsoft.com/office/drawing/2014/main" id="{7CFC5B17-D182-12FE-7F3A-3763E129C271}"/>
              </a:ext>
            </a:extLst>
          </p:cNvPr>
          <p:cNvSpPr/>
          <p:nvPr/>
        </p:nvSpPr>
        <p:spPr>
          <a:xfrm>
            <a:off x="7825266" y="0"/>
            <a:ext cx="1318734" cy="877868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b="1">
                <a:solidFill>
                  <a:schemeClr val="bg1"/>
                </a:solidFill>
              </a:rPr>
              <a:t>Modelos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b="1">
                <a:solidFill>
                  <a:schemeClr val="bg1"/>
                </a:solidFill>
              </a:rPr>
              <a:t>ML</a:t>
            </a:r>
            <a:endParaRPr b="1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BAE65676-CFAD-A170-56D7-0319B16F61E9}"/>
                  </a:ext>
                </a:extLst>
              </p:cNvPr>
              <p:cNvSpPr txBox="1"/>
              <p:nvPr/>
            </p:nvSpPr>
            <p:spPr>
              <a:xfrm>
                <a:off x="0" y="3619240"/>
                <a:ext cx="9144000" cy="4216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08940" algn="ctr" fontAlgn="base">
                  <a:lnSpc>
                    <a:spcPct val="115000"/>
                  </a:lnSpc>
                </a:pPr>
                <a14:m>
                  <m:oMath xmlns:m="http://schemas.openxmlformats.org/officeDocument/2006/math">
                    <m:r>
                      <a:rPr lang="es-CO" sz="12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𝑐𝑜𝑛</m:t>
                    </m:r>
                    <m:r>
                      <a:rPr lang="es-CO" sz="12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    </m:t>
                    </m:r>
                    <m:sSub>
                      <m:sSubPr>
                        <m:ctrlPr>
                          <a:rPr lang="es-CO" sz="12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s-CO" sz="12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s-CO" sz="12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𝑠𝑡𝑑</m:t>
                        </m:r>
                      </m:sub>
                    </m:sSub>
                    <m:r>
                      <a:rPr lang="es-CO" sz="12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s-CO" sz="12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s-CO" sz="12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  <m:r>
                          <a:rPr lang="es-CO" sz="12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 </m:t>
                        </m:r>
                        <m:sSub>
                          <m:sSubPr>
                            <m:ctrlPr>
                              <a:rPr lang="es-CO" sz="12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CO" sz="12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s-CO" sz="12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𝑚𝑖𝑛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s-CO" sz="12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CO" sz="12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s-CO" sz="12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𝑚𝑎𝑥</m:t>
                            </m:r>
                          </m:sub>
                        </m:sSub>
                        <m:r>
                          <a:rPr lang="es-CO" sz="12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s-CO" sz="12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s-CO" sz="12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s-CO" sz="1200" i="1"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𝑚𝑖𝑛</m:t>
                            </m:r>
                          </m:sub>
                        </m:sSub>
                      </m:den>
                    </m:f>
                    <m:r>
                      <a:rPr lang="es-CO" sz="12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</m:oMath>
                </a14:m>
                <a:r>
                  <a:rPr lang="es-CO" sz="110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min y </a:t>
                </a:r>
                <a:r>
                  <a:rPr lang="es-CO" sz="1100" err="1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max</a:t>
                </a:r>
                <a:r>
                  <a:rPr lang="es-CO" sz="110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el rango de la variable</a:t>
                </a:r>
                <a:endParaRPr lang="es-CO" sz="11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BAE65676-CFAD-A170-56D7-0319B16F61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619240"/>
                <a:ext cx="9144000" cy="42165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051AB75D-D59E-1400-71D7-33D06AEE880A}"/>
                  </a:ext>
                </a:extLst>
              </p:cNvPr>
              <p:cNvSpPr txBox="1"/>
              <p:nvPr/>
            </p:nvSpPr>
            <p:spPr>
              <a:xfrm>
                <a:off x="0" y="3069534"/>
                <a:ext cx="9144000" cy="5878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408940" algn="ctr" fontAlgn="base">
                  <a:lnSpc>
                    <a:spcPct val="115000"/>
                  </a:lnSpc>
                </a:pPr>
                <a:r>
                  <a:rPr lang="es-CO" sz="120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s-CO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408940" fontAlgn="base">
                  <a:lnSpc>
                    <a:spcPct val="11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𝑒𝑠𝑐𝑎𝑙𝑎𝑑𝑎</m:t>
                          </m:r>
                        </m:sub>
                      </m:sSub>
                      <m:r>
                        <a:rPr lang="es-CO" sz="16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𝑠𝑡𝑑</m:t>
                          </m:r>
                        </m:sub>
                      </m:sSub>
                      <m:r>
                        <a:rPr lang="es-CO" sz="16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∗ </m:t>
                      </m:r>
                      <m:d>
                        <m:dPr>
                          <m:ctrlP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𝑚𝑎𝑥</m:t>
                          </m:r>
                          <m: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s-CO" sz="16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𝑚𝑖𝑛</m:t>
                          </m:r>
                        </m:e>
                      </m:d>
                      <m:r>
                        <a:rPr lang="es-CO" sz="16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s-CO" sz="16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𝑚𝑖𝑛</m:t>
                      </m:r>
                    </m:oMath>
                  </m:oMathPara>
                </a14:m>
                <a:endParaRPr lang="es-CO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051AB75D-D59E-1400-71D7-33D06AEE88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069534"/>
                <a:ext cx="9144000" cy="58785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CuadroTexto 11">
            <a:extLst>
              <a:ext uri="{FF2B5EF4-FFF2-40B4-BE49-F238E27FC236}">
                <a16:creationId xmlns:a16="http://schemas.microsoft.com/office/drawing/2014/main" id="{490844C6-415D-B77D-D544-AD679CC7F576}"/>
              </a:ext>
            </a:extLst>
          </p:cNvPr>
          <p:cNvSpPr txBox="1"/>
          <p:nvPr/>
        </p:nvSpPr>
        <p:spPr>
          <a:xfrm>
            <a:off x="602044" y="965883"/>
            <a:ext cx="7653528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CO" sz="14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Variable a predecir: Venta en dólares para cada categoría en cada día.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14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 crean variables a partir de las fechas y los valores  pasados de la serie</a:t>
            </a:r>
          </a:p>
          <a:p>
            <a:pPr marL="342900" lvl="3" indent="-342900">
              <a:buFont typeface="Arial" panose="020B0604020202020204" pitchFamily="34" charset="0"/>
              <a:buChar char="•"/>
            </a:pPr>
            <a:endParaRPr lang="es-CO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3" indent="-342900">
              <a:buFont typeface="Arial" panose="020B0604020202020204" pitchFamily="34" charset="0"/>
              <a:buChar char="•"/>
            </a:pPr>
            <a:r>
              <a:rPr lang="es-CO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 y año (variables ordinales) a partir de la fecha</a:t>
            </a:r>
          </a:p>
          <a:p>
            <a:pPr marL="342900" lvl="3" indent="-342900">
              <a:buFont typeface="Arial" panose="020B0604020202020204" pitchFamily="34" charset="0"/>
              <a:buChar char="•"/>
            </a:pPr>
            <a:r>
              <a:rPr lang="es-CO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Valor de las ventas en cada categoría para los rezagos 1 – 30 días</a:t>
            </a:r>
          </a:p>
          <a:p>
            <a:pPr marL="342900" lvl="3" indent="-342900">
              <a:buFont typeface="Arial" panose="020B0604020202020204" pitchFamily="34" charset="0"/>
              <a:buChar char="•"/>
            </a:pPr>
            <a:r>
              <a:rPr lang="es-CO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Estadísticas de medida central de las ventas (de los rezagos 30, 60 y 180): máximo, mínimo, desviación estándar, curtosis</a:t>
            </a:r>
          </a:p>
          <a:p>
            <a:pPr marL="342900" lvl="3" indent="-342900">
              <a:buFont typeface="Arial" panose="020B0604020202020204" pitchFamily="34" charset="0"/>
              <a:buChar char="•"/>
            </a:pPr>
            <a:endParaRPr lang="es-CO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s-CO" sz="14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 eliminan las filas que no tienen información completa para las variables anteriores</a:t>
            </a:r>
          </a:p>
          <a:p>
            <a:pPr marL="342900" indent="-342900">
              <a:buFont typeface="+mj-lt"/>
              <a:buAutoNum type="arabicPeriod"/>
            </a:pPr>
            <a:r>
              <a:rPr lang="es-CO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 escalan las variables predictoras y las ventas diarias:</a:t>
            </a:r>
          </a:p>
          <a:p>
            <a:pPr marL="342900" indent="-342900">
              <a:buFont typeface="+mj-lt"/>
              <a:buAutoNum type="arabicPeriod"/>
            </a:pPr>
            <a:endParaRPr lang="es-CO" sz="140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s-CO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s-CO" sz="140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s-CO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s-CO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s-CO" sz="14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 seleccionan las caract</a:t>
            </a:r>
            <a:r>
              <a:rPr lang="es-CO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erísticas importantes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14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Coeficiente de correlación de Pearson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Importancia de las variables en </a:t>
            </a:r>
            <a:r>
              <a:rPr lang="es-CO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es-CO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Forest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14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Selección recursiva de variables y selección hacia atrás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CO" sz="140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s-CO" sz="140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550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Resultados </a:t>
            </a:r>
            <a:endParaRPr/>
          </a:p>
        </p:txBody>
      </p:sp>
      <p:sp>
        <p:nvSpPr>
          <p:cNvPr id="2" name="Google Shape;155;p6">
            <a:extLst>
              <a:ext uri="{FF2B5EF4-FFF2-40B4-BE49-F238E27FC236}">
                <a16:creationId xmlns:a16="http://schemas.microsoft.com/office/drawing/2014/main" id="{E32791EE-5452-EC3B-2300-A8BF2806982E}"/>
              </a:ext>
            </a:extLst>
          </p:cNvPr>
          <p:cNvSpPr/>
          <p:nvPr/>
        </p:nvSpPr>
        <p:spPr>
          <a:xfrm>
            <a:off x="7825266" y="0"/>
            <a:ext cx="1318734" cy="877868"/>
          </a:xfrm>
          <a:prstGeom prst="ellipse">
            <a:avLst/>
          </a:prstGeom>
          <a:solidFill>
            <a:srgbClr val="4371C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b="1">
                <a:solidFill>
                  <a:schemeClr val="bg1"/>
                </a:solidFill>
              </a:rPr>
              <a:t>Modelos SARIMA</a:t>
            </a:r>
            <a:endParaRPr b="1">
              <a:solidFill>
                <a:schemeClr val="bg1"/>
              </a:solidFill>
            </a:endParaRPr>
          </a:p>
        </p:txBody>
      </p:sp>
      <p:pic>
        <p:nvPicPr>
          <p:cNvPr id="3" name="Picture 339478002">
            <a:extLst>
              <a:ext uri="{FF2B5EF4-FFF2-40B4-BE49-F238E27FC236}">
                <a16:creationId xmlns:a16="http://schemas.microsoft.com/office/drawing/2014/main" id="{88B696C8-4A6E-A947-3A4B-F96FB851CD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63" y="677694"/>
            <a:ext cx="8741179" cy="239062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DC11E4E-617D-E9DC-7A5F-0598D39B2757}"/>
              </a:ext>
            </a:extLst>
          </p:cNvPr>
          <p:cNvSpPr txBox="1"/>
          <p:nvPr/>
        </p:nvSpPr>
        <p:spPr>
          <a:xfrm>
            <a:off x="104263" y="3172876"/>
            <a:ext cx="25119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>
                <a:solidFill>
                  <a:srgbClr val="000000"/>
                </a:solidFill>
                <a:effectLst/>
                <a:latin typeface="Helvetica Neue" panose="020B0604020202020204" charset="0"/>
                <a:ea typeface="Times New Roman" panose="02020603050405020304" pitchFamily="18" charset="0"/>
              </a:rPr>
              <a:t>Partición de los datos</a:t>
            </a:r>
            <a:endParaRPr lang="es-CO" sz="1600">
              <a:latin typeface="Helvetica Neue" panose="020B060402020202020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F9C9896-AD6C-88B6-CC0E-DB47D4C90512}"/>
              </a:ext>
            </a:extLst>
          </p:cNvPr>
          <p:cNvSpPr txBox="1"/>
          <p:nvPr/>
        </p:nvSpPr>
        <p:spPr>
          <a:xfrm>
            <a:off x="3416300" y="3203356"/>
            <a:ext cx="23114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1600" b="1">
                <a:solidFill>
                  <a:srgbClr val="000000"/>
                </a:solidFill>
                <a:effectLst/>
                <a:latin typeface="Helvetica Neue" panose="020B0604020202020204" charset="0"/>
                <a:ea typeface="Times New Roman" panose="02020603050405020304" pitchFamily="18" charset="0"/>
              </a:rPr>
              <a:t>Modelo propuesto</a:t>
            </a:r>
            <a:endParaRPr lang="es-CO" sz="1600">
              <a:latin typeface="Helvetica Neue" panose="020B060402020202020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CE0EA77-6F59-8B69-DA86-6DD8E6CA92BC}"/>
              </a:ext>
            </a:extLst>
          </p:cNvPr>
          <p:cNvSpPr txBox="1"/>
          <p:nvPr/>
        </p:nvSpPr>
        <p:spPr>
          <a:xfrm>
            <a:off x="6339840" y="3161238"/>
            <a:ext cx="26998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>
                <a:solidFill>
                  <a:srgbClr val="000000"/>
                </a:solidFill>
                <a:effectLst/>
                <a:latin typeface="Helvetica Neue" panose="020B0604020202020204" charset="0"/>
                <a:ea typeface="Times New Roman" panose="02020603050405020304" pitchFamily="18" charset="0"/>
              </a:rPr>
              <a:t>Mejor Modelo </a:t>
            </a:r>
            <a:r>
              <a:rPr lang="es-CO" sz="1600" b="1" err="1">
                <a:solidFill>
                  <a:srgbClr val="000000"/>
                </a:solidFill>
                <a:effectLst/>
                <a:latin typeface="Helvetica Neue" panose="020B0604020202020204" charset="0"/>
                <a:ea typeface="Times New Roman" panose="02020603050405020304" pitchFamily="18" charset="0"/>
              </a:rPr>
              <a:t>Autoarima</a:t>
            </a:r>
            <a:endParaRPr lang="es-CO" sz="1600">
              <a:latin typeface="Helvetica Neue" panose="020B060402020202020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67D9E58-7CD5-044D-96B1-D4C7FFB6CF75}"/>
              </a:ext>
            </a:extLst>
          </p:cNvPr>
          <p:cNvSpPr txBox="1"/>
          <p:nvPr/>
        </p:nvSpPr>
        <p:spPr>
          <a:xfrm>
            <a:off x="198120" y="3588462"/>
            <a:ext cx="263652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3200" b="1">
                <a:solidFill>
                  <a:srgbClr val="00B0F0"/>
                </a:solidFill>
                <a:effectLst/>
                <a:latin typeface="Helvetica Neue" panose="020B0604020202020204" charset="0"/>
                <a:ea typeface="Times New Roman" panose="02020603050405020304" pitchFamily="18" charset="0"/>
              </a:rPr>
              <a:t>1.911 </a:t>
            </a:r>
          </a:p>
          <a:p>
            <a:r>
              <a:rPr lang="es-CO" sz="1800">
                <a:solidFill>
                  <a:srgbClr val="000000"/>
                </a:solidFill>
                <a:effectLst/>
                <a:latin typeface="Helvetica Neue" panose="020B0604020202020204" charset="0"/>
                <a:ea typeface="Times New Roman" panose="02020603050405020304" pitchFamily="18" charset="0"/>
              </a:rPr>
              <a:t>registros para entrenar </a:t>
            </a:r>
            <a:endParaRPr lang="es-CO" sz="1800">
              <a:latin typeface="Helvetica Neue" panose="020B060402020202020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64C7300-3520-89D1-95F7-ABE47B50AFA9}"/>
              </a:ext>
            </a:extLst>
          </p:cNvPr>
          <p:cNvSpPr txBox="1"/>
          <p:nvPr/>
        </p:nvSpPr>
        <p:spPr>
          <a:xfrm>
            <a:off x="198120" y="4685742"/>
            <a:ext cx="263652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3200" b="1">
                <a:solidFill>
                  <a:srgbClr val="92D050"/>
                </a:solidFill>
                <a:effectLst/>
                <a:latin typeface="Helvetica Neue" panose="020B0604020202020204" charset="0"/>
                <a:ea typeface="Times New Roman" panose="02020603050405020304" pitchFamily="18" charset="0"/>
              </a:rPr>
              <a:t>30</a:t>
            </a:r>
          </a:p>
          <a:p>
            <a:r>
              <a:rPr lang="es-CO" sz="1800">
                <a:solidFill>
                  <a:srgbClr val="000000"/>
                </a:solidFill>
                <a:effectLst/>
                <a:latin typeface="Helvetica Neue" panose="020B0604020202020204" charset="0"/>
                <a:ea typeface="Times New Roman" panose="02020603050405020304" pitchFamily="18" charset="0"/>
              </a:rPr>
              <a:t>registros para testeo </a:t>
            </a:r>
            <a:endParaRPr lang="es-CO" sz="1800">
              <a:latin typeface="Helvetica Neue" panose="020B060402020202020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B9A88D6-51BC-1364-C477-75B165760E23}"/>
              </a:ext>
            </a:extLst>
          </p:cNvPr>
          <p:cNvSpPr txBox="1"/>
          <p:nvPr/>
        </p:nvSpPr>
        <p:spPr>
          <a:xfrm>
            <a:off x="3550920" y="4110708"/>
            <a:ext cx="27482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>
                <a:latin typeface="Helvetica Neue" panose="020B0604020202020204" charset="0"/>
              </a:rPr>
              <a:t>SARIMA (6,1,0)(1,0,0,52) 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41E15A4-B120-8F87-37CA-D04AF4713B64}"/>
              </a:ext>
            </a:extLst>
          </p:cNvPr>
          <p:cNvSpPr txBox="1"/>
          <p:nvPr/>
        </p:nvSpPr>
        <p:spPr>
          <a:xfrm>
            <a:off x="3550920" y="5208962"/>
            <a:ext cx="274828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>
                <a:latin typeface="Helvetica Neue" panose="020B0604020202020204" charset="0"/>
              </a:rPr>
              <a:t>SARIMA (6,1,0)(1,0,0,12) 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3A85BD50-2D30-F8AC-BEE2-D8A90BAB3EF6}"/>
              </a:ext>
            </a:extLst>
          </p:cNvPr>
          <p:cNvSpPr txBox="1"/>
          <p:nvPr/>
        </p:nvSpPr>
        <p:spPr>
          <a:xfrm>
            <a:off x="6513722" y="4110708"/>
            <a:ext cx="26302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/>
              <a:t>SARIMA (0,1,4)(2,0,[1,2],12)</a:t>
            </a:r>
          </a:p>
        </p:txBody>
      </p:sp>
    </p:spTree>
    <p:extLst>
      <p:ext uri="{BB962C8B-B14F-4D97-AF65-F5344CB8AC3E}">
        <p14:creationId xmlns:p14="http://schemas.microsoft.com/office/powerpoint/2010/main" val="186058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5;p6">
            <a:extLst>
              <a:ext uri="{FF2B5EF4-FFF2-40B4-BE49-F238E27FC236}">
                <a16:creationId xmlns:a16="http://schemas.microsoft.com/office/drawing/2014/main" id="{E32791EE-5452-EC3B-2300-A8BF2806982E}"/>
              </a:ext>
            </a:extLst>
          </p:cNvPr>
          <p:cNvSpPr/>
          <p:nvPr/>
        </p:nvSpPr>
        <p:spPr>
          <a:xfrm>
            <a:off x="7825266" y="0"/>
            <a:ext cx="1318734" cy="877868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b="1">
                <a:solidFill>
                  <a:schemeClr val="bg1"/>
                </a:solidFill>
              </a:rPr>
              <a:t>Modelos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b="1">
                <a:solidFill>
                  <a:schemeClr val="bg1"/>
                </a:solidFill>
              </a:rPr>
              <a:t>ML</a:t>
            </a:r>
            <a:endParaRPr b="1">
              <a:solidFill>
                <a:schemeClr val="bg1"/>
              </a:solidFill>
            </a:endParaRPr>
          </a:p>
        </p:txBody>
      </p:sp>
      <p:sp>
        <p:nvSpPr>
          <p:cNvPr id="3" name="Google Shape;280;p20">
            <a:extLst>
              <a:ext uri="{FF2B5EF4-FFF2-40B4-BE49-F238E27FC236}">
                <a16:creationId xmlns:a16="http://schemas.microsoft.com/office/drawing/2014/main" id="{D79DD1B8-59F3-F1DB-9CF0-3BA2253A05EC}"/>
              </a:ext>
            </a:extLst>
          </p:cNvPr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Metodología </a:t>
            </a:r>
            <a:endParaRPr/>
          </a:p>
        </p:txBody>
      </p:sp>
      <p:sp>
        <p:nvSpPr>
          <p:cNvPr id="4" name="Google Shape;281;p20">
            <a:extLst>
              <a:ext uri="{FF2B5EF4-FFF2-40B4-BE49-F238E27FC236}">
                <a16:creationId xmlns:a16="http://schemas.microsoft.com/office/drawing/2014/main" id="{A429A295-8A55-DF6D-06DE-1F77097094D0}"/>
              </a:ext>
            </a:extLst>
          </p:cNvPr>
          <p:cNvSpPr txBox="1"/>
          <p:nvPr/>
        </p:nvSpPr>
        <p:spPr>
          <a:xfrm>
            <a:off x="2928286" y="107721"/>
            <a:ext cx="32587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Modelado</a:t>
            </a:r>
            <a:endParaRPr sz="1800" b="0" i="0" u="none" strike="noStrike" cap="none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07F0599-6825-2020-2DAB-AA5686F4F09F}"/>
              </a:ext>
            </a:extLst>
          </p:cNvPr>
          <p:cNvSpPr txBox="1"/>
          <p:nvPr/>
        </p:nvSpPr>
        <p:spPr>
          <a:xfrm>
            <a:off x="286871" y="877868"/>
            <a:ext cx="8650941" cy="1612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buClr>
                <a:srgbClr val="000000"/>
              </a:buClr>
            </a:pPr>
            <a:r>
              <a:rPr lang="es-CO" sz="18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Partición de datos:</a:t>
            </a:r>
            <a:r>
              <a:rPr lang="es-CO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s-CO" sz="180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  <a:buClr>
                <a:srgbClr val="000000"/>
              </a:buClr>
            </a:pPr>
            <a:r>
              <a:rPr lang="es-CO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Entrenamiento = 1.816 registros consecutivos en días </a:t>
            </a:r>
            <a:endParaRPr lang="es-CO" sz="180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  <a:buClr>
                <a:srgbClr val="000000"/>
              </a:buClr>
            </a:pPr>
            <a:r>
              <a:rPr lang="es-CO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Validación = 15 registros consecutivos en días </a:t>
            </a:r>
            <a:endParaRPr lang="es-CO" sz="180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  <a:buClr>
                <a:srgbClr val="000000"/>
              </a:buClr>
            </a:pPr>
            <a:r>
              <a:rPr lang="es-CO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Prueba = 30 registros consecutivos en días </a:t>
            </a:r>
            <a:endParaRPr lang="es-CO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s-CO" sz="1600">
              <a:latin typeface="Helvetica Neue" panose="020B0604020202020204" charset="0"/>
            </a:endParaRPr>
          </a:p>
        </p:txBody>
      </p:sp>
      <p:graphicFrame>
        <p:nvGraphicFramePr>
          <p:cNvPr id="13" name="Diagrama 12">
            <a:extLst>
              <a:ext uri="{FF2B5EF4-FFF2-40B4-BE49-F238E27FC236}">
                <a16:creationId xmlns:a16="http://schemas.microsoft.com/office/drawing/2014/main" id="{ECBBC580-C53F-1F8D-A57B-FAB22CB34C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1540569"/>
              </p:ext>
            </p:extLst>
          </p:nvPr>
        </p:nvGraphicFramePr>
        <p:xfrm>
          <a:off x="3132704" y="2490617"/>
          <a:ext cx="5351929" cy="3171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0" name="Diagrama 19">
            <a:extLst>
              <a:ext uri="{FF2B5EF4-FFF2-40B4-BE49-F238E27FC236}">
                <a16:creationId xmlns:a16="http://schemas.microsoft.com/office/drawing/2014/main" id="{A5B6C867-8AA0-9AAB-7FAF-7B2F211301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8090528"/>
              </p:ext>
            </p:extLst>
          </p:nvPr>
        </p:nvGraphicFramePr>
        <p:xfrm>
          <a:off x="286871" y="3128929"/>
          <a:ext cx="2734235" cy="18819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506653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"/>
          <p:cNvSpPr txBox="1"/>
          <p:nvPr/>
        </p:nvSpPr>
        <p:spPr>
          <a:xfrm>
            <a:off x="113069" y="5046031"/>
            <a:ext cx="914399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Maestría en Ciencia de los Datos y Analítica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6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Noviembre 2022</a:t>
            </a:r>
            <a:endParaRPr/>
          </a:p>
        </p:txBody>
      </p:sp>
      <p:sp>
        <p:nvSpPr>
          <p:cNvPr id="87" name="Google Shape;87;p2"/>
          <p:cNvSpPr txBox="1"/>
          <p:nvPr/>
        </p:nvSpPr>
        <p:spPr>
          <a:xfrm>
            <a:off x="0" y="0"/>
            <a:ext cx="9185948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-ES"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Estimación de ventas diarias para las categorías </a:t>
            </a:r>
            <a:r>
              <a:rPr lang="es-ES" sz="2400" b="1">
                <a:solidFill>
                  <a:srgbClr val="002060"/>
                </a:solidFill>
              </a:rPr>
              <a:t>Hobbies</a:t>
            </a:r>
            <a:r>
              <a:rPr lang="es-ES"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s-ES" sz="2400" b="1">
                <a:solidFill>
                  <a:srgbClr val="002060"/>
                </a:solidFill>
              </a:rPr>
              <a:t>Alimentos</a:t>
            </a:r>
            <a:r>
              <a:rPr lang="es-ES"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 en las tiendas de Walmart ubicadas en el estado de California</a:t>
            </a:r>
            <a:endParaRPr/>
          </a:p>
        </p:txBody>
      </p:sp>
      <p:sp>
        <p:nvSpPr>
          <p:cNvPr id="88" name="Google Shape;88;p2"/>
          <p:cNvSpPr txBox="1"/>
          <p:nvPr/>
        </p:nvSpPr>
        <p:spPr>
          <a:xfrm>
            <a:off x="1610872" y="2501607"/>
            <a:ext cx="3010602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Alba Gómez Arango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Universidad EAFIT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sng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amgomeza6@eafit.edu.co</a:t>
            </a:r>
            <a:r>
              <a:rPr lang="es-ES" sz="1600" b="1" i="0" u="sng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89" name="Google Shape;89;p2"/>
          <p:cNvSpPr txBox="1"/>
          <p:nvPr/>
        </p:nvSpPr>
        <p:spPr>
          <a:xfrm>
            <a:off x="3116173" y="3491948"/>
            <a:ext cx="2683442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José Jorge Muñoz</a:t>
            </a:r>
            <a:endParaRPr sz="1600" b="0" i="0" u="none" strike="noStrike" cap="none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Universidad EAFIT</a:t>
            </a:r>
            <a:endParaRPr sz="1600" b="0" i="0" u="none" strike="noStrike" cap="none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sng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jjmunozm@eafit.edu.co</a:t>
            </a:r>
            <a:r>
              <a:rPr lang="es-ES" sz="1600" b="1" i="0" u="sng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90" name="Google Shape;90;p2"/>
          <p:cNvSpPr txBox="1"/>
          <p:nvPr/>
        </p:nvSpPr>
        <p:spPr>
          <a:xfrm>
            <a:off x="5952110" y="3491948"/>
            <a:ext cx="2911653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Juan Felipe Burbano Zapata</a:t>
            </a:r>
            <a:endParaRPr sz="1600" b="0" i="0" u="none" strike="noStrike" cap="none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Universidad EAFIT</a:t>
            </a:r>
            <a:endParaRPr sz="1600" b="0" i="0" u="none" strike="noStrike" cap="none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sng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jfburbanoz@eafit.edu.co</a:t>
            </a:r>
            <a:r>
              <a:rPr lang="es-ES" sz="1600" b="1" i="0" u="sng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600" b="0" i="0" u="none" strike="noStrike" cap="non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399394" y="1351970"/>
            <a:ext cx="4627880" cy="375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2E74B5"/>
                </a:solidFill>
                <a:latin typeface="Arial"/>
                <a:ea typeface="Arial"/>
                <a:cs typeface="Arial"/>
                <a:sym typeface="Arial"/>
              </a:rPr>
              <a:t>PROYECTO INTEGRADOR </a:t>
            </a: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Google Shape;89;p2">
            <a:extLst>
              <a:ext uri="{FF2B5EF4-FFF2-40B4-BE49-F238E27FC236}">
                <a16:creationId xmlns:a16="http://schemas.microsoft.com/office/drawing/2014/main" id="{2EED780C-A235-FCC7-30F5-B82240B21264}"/>
              </a:ext>
            </a:extLst>
          </p:cNvPr>
          <p:cNvSpPr txBox="1"/>
          <p:nvPr/>
        </p:nvSpPr>
        <p:spPr>
          <a:xfrm>
            <a:off x="280237" y="3491948"/>
            <a:ext cx="2683442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Francisco Javier Moya </a:t>
            </a:r>
            <a:endParaRPr sz="1600" b="0" i="0" u="none" strike="noStrike" cap="none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Universidad EAFIT</a:t>
            </a:r>
            <a:endParaRPr sz="1600" b="0" i="0" u="none" strike="noStrike" cap="none">
              <a:solidFill>
                <a:srgbClr val="7F7F7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sng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fjmoyao@eafit.edu.co</a:t>
            </a:r>
            <a:r>
              <a:rPr lang="es-ES" sz="1600" b="1" i="0" u="sng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/>
          </a:p>
        </p:txBody>
      </p:sp>
      <p:sp>
        <p:nvSpPr>
          <p:cNvPr id="3" name="Google Shape;88;p2">
            <a:extLst>
              <a:ext uri="{FF2B5EF4-FFF2-40B4-BE49-F238E27FC236}">
                <a16:creationId xmlns:a16="http://schemas.microsoft.com/office/drawing/2014/main" id="{88955F67-270F-374F-E140-402CA0082018}"/>
              </a:ext>
            </a:extLst>
          </p:cNvPr>
          <p:cNvSpPr txBox="1"/>
          <p:nvPr/>
        </p:nvSpPr>
        <p:spPr>
          <a:xfrm>
            <a:off x="5039373" y="2501607"/>
            <a:ext cx="3010602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Angie Karina Barrera Ravelo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Universidad EAFIT</a:t>
            </a:r>
            <a:endParaRPr lang="es-CO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sng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akbarrerar@eafit.edu.co</a:t>
            </a:r>
            <a:r>
              <a:rPr lang="es-ES" sz="1600" b="1" i="0" u="sng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Evaluación</a:t>
            </a:r>
            <a:endParaRPr/>
          </a:p>
        </p:txBody>
      </p:sp>
      <p:graphicFrame>
        <p:nvGraphicFramePr>
          <p:cNvPr id="3" name="Tabla 3">
            <a:extLst>
              <a:ext uri="{FF2B5EF4-FFF2-40B4-BE49-F238E27FC236}">
                <a16:creationId xmlns:a16="http://schemas.microsoft.com/office/drawing/2014/main" id="{D5354E9C-0B98-8683-DD2F-60A5DD306C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769229"/>
              </p:ext>
            </p:extLst>
          </p:nvPr>
        </p:nvGraphicFramePr>
        <p:xfrm>
          <a:off x="172720" y="777240"/>
          <a:ext cx="8615680" cy="4800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021840">
                  <a:extLst>
                    <a:ext uri="{9D8B030D-6E8A-4147-A177-3AD203B41FA5}">
                      <a16:colId xmlns:a16="http://schemas.microsoft.com/office/drawing/2014/main" val="210663615"/>
                    </a:ext>
                  </a:extLst>
                </a:gridCol>
                <a:gridCol w="3967799">
                  <a:extLst>
                    <a:ext uri="{9D8B030D-6E8A-4147-A177-3AD203B41FA5}">
                      <a16:colId xmlns:a16="http://schemas.microsoft.com/office/drawing/2014/main" val="699334617"/>
                    </a:ext>
                  </a:extLst>
                </a:gridCol>
                <a:gridCol w="2626041">
                  <a:extLst>
                    <a:ext uri="{9D8B030D-6E8A-4147-A177-3AD203B41FA5}">
                      <a16:colId xmlns:a16="http://schemas.microsoft.com/office/drawing/2014/main" val="1677350717"/>
                    </a:ext>
                  </a:extLst>
                </a:gridCol>
              </a:tblGrid>
              <a:tr h="525145">
                <a:tc>
                  <a:txBody>
                    <a:bodyPr/>
                    <a:lstStyle/>
                    <a:p>
                      <a:pPr algn="ctr"/>
                      <a:r>
                        <a:rPr lang="es-CO" sz="1800"/>
                        <a:t>CATEGORÍA </a:t>
                      </a:r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800"/>
                        <a:t>MODELO</a:t>
                      </a:r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800"/>
                        <a:t>MÉTRICA (MAE TEST) valores en USD</a:t>
                      </a:r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6197640"/>
                  </a:ext>
                </a:extLst>
              </a:tr>
              <a:tr h="594360">
                <a:tc rowSpan="2">
                  <a:txBody>
                    <a:bodyPr/>
                    <a:lstStyle/>
                    <a:p>
                      <a:pPr algn="ctr"/>
                      <a:r>
                        <a:rPr lang="es-CO" sz="1800" b="1"/>
                        <a:t>MODELOS ESTADÍSTICOS CLÁSICOS – SARIMA-</a:t>
                      </a:r>
                      <a:endParaRPr lang="es-CO" sz="1800" b="1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O" sz="1800"/>
                        <a:t>Modelo propuesto analíticamente </a:t>
                      </a:r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CO" sz="1800" b="0" i="0" u="none" strike="noStrike" noProof="0"/>
                        <a:t>19.009.947.20</a:t>
                      </a:r>
                      <a:endParaRPr lang="es-E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3065752"/>
                  </a:ext>
                </a:extLst>
              </a:tr>
              <a:tr h="594360">
                <a:tc vMerge="1">
                  <a:txBody>
                    <a:bodyPr/>
                    <a:lstStyle/>
                    <a:p>
                      <a:pPr algn="ctr"/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O" sz="1800"/>
                        <a:t>Modelo hallado con </a:t>
                      </a:r>
                      <a:r>
                        <a:rPr lang="es-CO" sz="1800" err="1"/>
                        <a:t>Autoarima</a:t>
                      </a:r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CO" sz="1800" b="0" i="0" u="none" strike="noStrike" noProof="0"/>
                        <a:t>19009947.26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755895"/>
                  </a:ext>
                </a:extLst>
              </a:tr>
              <a:tr h="594360">
                <a:tc rowSpan="5">
                  <a:txBody>
                    <a:bodyPr/>
                    <a:lstStyle/>
                    <a:p>
                      <a:pPr algn="ctr"/>
                      <a:r>
                        <a:rPr lang="es-CO" sz="1800" b="1"/>
                        <a:t>MODELOS DE MACHINE LEARNING </a:t>
                      </a:r>
                      <a:endParaRPr lang="es-CO" sz="1800" b="1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O" sz="1800" err="1">
                          <a:solidFill>
                            <a:srgbClr val="000000"/>
                          </a:solidFill>
                          <a:effectLst/>
                        </a:rPr>
                        <a:t>kNN</a:t>
                      </a:r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 con variables escaladas</a:t>
                      </a:r>
                      <a:endParaRPr lang="es-CO" sz="1800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999,664.91</a:t>
                      </a:r>
                      <a:endParaRPr lang="es-CO" sz="1800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48874343"/>
                  </a:ext>
                </a:extLst>
              </a:tr>
              <a:tr h="594360">
                <a:tc vMerge="1">
                  <a:txBody>
                    <a:bodyPr/>
                    <a:lstStyle/>
                    <a:p>
                      <a:pPr algn="ctr"/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RF con variables escaladas</a:t>
                      </a:r>
                      <a:endParaRPr lang="es-CO" sz="1800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800" b="1">
                          <a:solidFill>
                            <a:srgbClr val="000000"/>
                          </a:solidFill>
                          <a:effectLst/>
                        </a:rPr>
                        <a:t>903,844.14</a:t>
                      </a:r>
                      <a:endParaRPr lang="es-CO" sz="1800" b="1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19932167"/>
                  </a:ext>
                </a:extLst>
              </a:tr>
              <a:tr h="594360">
                <a:tc vMerge="1">
                  <a:txBody>
                    <a:bodyPr/>
                    <a:lstStyle/>
                    <a:p>
                      <a:pPr algn="ctr"/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O" sz="1800" err="1">
                          <a:solidFill>
                            <a:srgbClr val="000000"/>
                          </a:solidFill>
                          <a:effectLst/>
                        </a:rPr>
                        <a:t>Gradient</a:t>
                      </a:r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es-CO" sz="1800" err="1">
                          <a:solidFill>
                            <a:srgbClr val="000000"/>
                          </a:solidFill>
                          <a:effectLst/>
                        </a:rPr>
                        <a:t>Boosting</a:t>
                      </a:r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 con variables escaladas</a:t>
                      </a:r>
                      <a:endParaRPr lang="es-CO" sz="1800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926,338.89</a:t>
                      </a:r>
                      <a:endParaRPr lang="es-CO" sz="1800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12442066"/>
                  </a:ext>
                </a:extLst>
              </a:tr>
              <a:tr h="594360">
                <a:tc vMerge="1">
                  <a:txBody>
                    <a:bodyPr/>
                    <a:lstStyle/>
                    <a:p>
                      <a:pPr algn="ctr"/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SVR con variables escaladas</a:t>
                      </a:r>
                      <a:endParaRPr lang="es-CO" sz="1800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1,073,776.60</a:t>
                      </a:r>
                      <a:endParaRPr lang="es-CO" sz="1800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73767037"/>
                  </a:ext>
                </a:extLst>
              </a:tr>
              <a:tr h="594360">
                <a:tc vMerge="1">
                  <a:txBody>
                    <a:bodyPr/>
                    <a:lstStyle/>
                    <a:p>
                      <a:pPr algn="ctr"/>
                      <a:endParaRPr lang="es-CO" sz="1800">
                        <a:latin typeface="Arial Narrow" panose="020B0606020202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RF-</a:t>
                      </a:r>
                      <a:r>
                        <a:rPr lang="es-CO" sz="1800" err="1">
                          <a:solidFill>
                            <a:srgbClr val="000000"/>
                          </a:solidFill>
                          <a:effectLst/>
                        </a:rPr>
                        <a:t>kNN</a:t>
                      </a:r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 con variables escaladas</a:t>
                      </a:r>
                      <a:endParaRPr lang="es-CO" sz="1800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800">
                          <a:solidFill>
                            <a:srgbClr val="000000"/>
                          </a:solidFill>
                          <a:effectLst/>
                        </a:rPr>
                        <a:t>971,490.96</a:t>
                      </a:r>
                      <a:endParaRPr lang="es-CO" sz="1800">
                        <a:effectLst/>
                        <a:latin typeface="Arial Narrow" panose="020B060602020203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9502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9288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Evaluación</a:t>
            </a:r>
            <a:endParaRPr/>
          </a:p>
        </p:txBody>
      </p:sp>
      <p:sp>
        <p:nvSpPr>
          <p:cNvPr id="2" name="Google Shape;280;p20">
            <a:extLst>
              <a:ext uri="{FF2B5EF4-FFF2-40B4-BE49-F238E27FC236}">
                <a16:creationId xmlns:a16="http://schemas.microsoft.com/office/drawing/2014/main" id="{F7F58A4B-3FC5-6DFA-F8F7-380E19B40007}"/>
              </a:ext>
            </a:extLst>
          </p:cNvPr>
          <p:cNvSpPr txBox="1"/>
          <p:nvPr/>
        </p:nvSpPr>
        <p:spPr>
          <a:xfrm>
            <a:off x="3249282" y="-14378"/>
            <a:ext cx="286109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s-ES" sz="2000" b="1">
                <a:latin typeface="Helvetica Neue"/>
              </a:rPr>
              <a:t>RF predicción</a:t>
            </a:r>
            <a:endParaRPr lang="es-ES" sz="1200"/>
          </a:p>
        </p:txBody>
      </p:sp>
      <p:pic>
        <p:nvPicPr>
          <p:cNvPr id="4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9CB1F564-7119-4ABA-7DA3-521736EB4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0" y="855464"/>
            <a:ext cx="9256142" cy="3565562"/>
          </a:xfrm>
          <a:prstGeom prst="rect">
            <a:avLst/>
          </a:prstGeom>
        </p:spPr>
      </p:pic>
      <p:sp>
        <p:nvSpPr>
          <p:cNvPr id="6" name="Google Shape;280;p20">
            <a:extLst>
              <a:ext uri="{FF2B5EF4-FFF2-40B4-BE49-F238E27FC236}">
                <a16:creationId xmlns:a16="http://schemas.microsoft.com/office/drawing/2014/main" id="{84EF67CE-0CA3-27D4-90FE-0F326E7D67A7}"/>
              </a:ext>
            </a:extLst>
          </p:cNvPr>
          <p:cNvSpPr txBox="1"/>
          <p:nvPr/>
        </p:nvSpPr>
        <p:spPr>
          <a:xfrm>
            <a:off x="-790756" y="4586376"/>
            <a:ext cx="404003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s-ES" sz="2000" b="1">
                <a:latin typeface="Helvetica Neue"/>
              </a:rPr>
              <a:t>MAPE: 13,94%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45358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Evaluación</a:t>
            </a:r>
            <a:endParaRPr/>
          </a:p>
        </p:txBody>
      </p:sp>
      <p:sp>
        <p:nvSpPr>
          <p:cNvPr id="2" name="Google Shape;280;p20">
            <a:extLst>
              <a:ext uri="{FF2B5EF4-FFF2-40B4-BE49-F238E27FC236}">
                <a16:creationId xmlns:a16="http://schemas.microsoft.com/office/drawing/2014/main" id="{F7F58A4B-3FC5-6DFA-F8F7-380E19B40007}"/>
              </a:ext>
            </a:extLst>
          </p:cNvPr>
          <p:cNvSpPr txBox="1"/>
          <p:nvPr/>
        </p:nvSpPr>
        <p:spPr>
          <a:xfrm>
            <a:off x="3249282" y="-1"/>
            <a:ext cx="404003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s-ES" sz="2000" b="1">
                <a:latin typeface="Helvetica Neue"/>
              </a:rPr>
              <a:t>RF-</a:t>
            </a:r>
            <a:r>
              <a:rPr lang="es-ES" sz="2000" b="1" err="1">
                <a:latin typeface="Helvetica Neue"/>
              </a:rPr>
              <a:t>kNN</a:t>
            </a:r>
            <a:r>
              <a:rPr lang="es-ES" sz="2000" b="1">
                <a:latin typeface="Helvetica Neue"/>
              </a:rPr>
              <a:t>-J.J predicción</a:t>
            </a:r>
            <a:endParaRPr lang="es-ES" sz="1200"/>
          </a:p>
        </p:txBody>
      </p:sp>
      <p:pic>
        <p:nvPicPr>
          <p:cNvPr id="3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23C98B97-D614-4BC2-F0D0-6614AC584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1" y="869843"/>
            <a:ext cx="9385540" cy="3608696"/>
          </a:xfrm>
          <a:prstGeom prst="rect">
            <a:avLst/>
          </a:prstGeom>
        </p:spPr>
      </p:pic>
      <p:sp>
        <p:nvSpPr>
          <p:cNvPr id="5" name="Google Shape;280;p20">
            <a:extLst>
              <a:ext uri="{FF2B5EF4-FFF2-40B4-BE49-F238E27FC236}">
                <a16:creationId xmlns:a16="http://schemas.microsoft.com/office/drawing/2014/main" id="{778E1715-EB6B-51E9-5F5C-0FD174ECDBCE}"/>
              </a:ext>
            </a:extLst>
          </p:cNvPr>
          <p:cNvSpPr txBox="1"/>
          <p:nvPr/>
        </p:nvSpPr>
        <p:spPr>
          <a:xfrm>
            <a:off x="-790756" y="4586376"/>
            <a:ext cx="404003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s-ES" sz="2000" b="1">
                <a:latin typeface="Helvetica Neue"/>
              </a:rPr>
              <a:t>MAPE: 15,01%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1435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/>
        </p:nvSpPr>
        <p:spPr>
          <a:xfrm>
            <a:off x="0" y="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Conclusiones</a:t>
            </a:r>
            <a:endParaRPr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E4312EC-8661-8804-F04A-D6B64141E235}"/>
              </a:ext>
            </a:extLst>
          </p:cNvPr>
          <p:cNvSpPr txBox="1"/>
          <p:nvPr/>
        </p:nvSpPr>
        <p:spPr>
          <a:xfrm>
            <a:off x="0" y="584775"/>
            <a:ext cx="8904849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s-CO" sz="20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just"/>
            <a:endParaRPr lang="es-CO" sz="2000" b="0" i="0" u="none" strike="noStrike" baseline="0" dirty="0">
              <a:latin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800" b="0" i="0" u="none" strike="noStrike" baseline="0" dirty="0">
                <a:latin typeface="Times New Roman" panose="02020603050405020304" pitchFamily="18" charset="0"/>
              </a:rPr>
              <a:t>De los 2 </a:t>
            </a:r>
            <a:r>
              <a:rPr lang="es-MX" sz="1800" b="0" i="0" u="none" strike="noStrike" baseline="0" dirty="0" err="1">
                <a:latin typeface="Times New Roman" panose="02020603050405020304" pitchFamily="18" charset="0"/>
              </a:rPr>
              <a:t>frameworks</a:t>
            </a:r>
            <a:r>
              <a:rPr lang="es-MX" sz="1800" b="0" i="0" u="none" strike="noStrike" baseline="0" dirty="0">
                <a:latin typeface="Times New Roman" panose="02020603050405020304" pitchFamily="18" charset="0"/>
              </a:rPr>
              <a:t> usados para la predicción, los modelos de Machine </a:t>
            </a:r>
            <a:r>
              <a:rPr lang="es-MX" sz="1800" b="0" i="0" u="none" strike="noStrike" baseline="0" dirty="0" err="1">
                <a:latin typeface="Times New Roman" panose="02020603050405020304" pitchFamily="18" charset="0"/>
              </a:rPr>
              <a:t>Learning</a:t>
            </a:r>
            <a:r>
              <a:rPr lang="es-MX" sz="1800" b="0" i="0" u="none" strike="noStrike" baseline="0" dirty="0">
                <a:latin typeface="Times New Roman" panose="02020603050405020304" pitchFamily="18" charset="0"/>
              </a:rPr>
              <a:t> presentan un mejor desempeño, siendo de estos el Random Forest el mejor, aunque con un sobreajuste considerable. Si no se desea arriesgar con este sobreajuste se recomiendo usar el RF-kNN. </a:t>
            </a:r>
          </a:p>
          <a:p>
            <a:pPr algn="just"/>
            <a:endParaRPr lang="es-MX" sz="1800" b="0" i="0" u="none" strike="noStrike" baseline="0" dirty="0">
              <a:latin typeface="Times New Roman" panose="02020603050405020304" pitchFamily="18" charset="0"/>
            </a:endParaRPr>
          </a:p>
          <a:p>
            <a:pPr algn="just"/>
            <a:r>
              <a:rPr lang="es-MX" sz="1800" b="0" i="0" u="none" strike="noStrike" baseline="0" dirty="0">
                <a:latin typeface="Times New Roman" panose="02020603050405020304" pitchFamily="18" charset="0"/>
              </a:rPr>
              <a:t>• Los modelos empleados en SARIMA pueden ser mejorados, ya que presentan un error MAE muy alto considerando la comparación con los modelos de Machine </a:t>
            </a:r>
            <a:r>
              <a:rPr lang="es-MX" sz="1800" b="0" i="0" u="none" strike="noStrike" baseline="0" dirty="0" err="1">
                <a:latin typeface="Times New Roman" panose="02020603050405020304" pitchFamily="18" charset="0"/>
              </a:rPr>
              <a:t>Learning</a:t>
            </a:r>
            <a:r>
              <a:rPr lang="es-MX" sz="1800" b="0" i="0" u="none" strike="noStrike" baseline="0" dirty="0">
                <a:latin typeface="Times New Roman" panose="02020603050405020304" pitchFamily="18" charset="0"/>
              </a:rPr>
              <a:t>. </a:t>
            </a:r>
          </a:p>
          <a:p>
            <a:pPr algn="just"/>
            <a:endParaRPr lang="es-MX" sz="1800" b="0" i="0" u="none" strike="noStrike" baseline="0" dirty="0">
              <a:latin typeface="Times New Roman" panose="02020603050405020304" pitchFamily="18" charset="0"/>
            </a:endParaRPr>
          </a:p>
          <a:p>
            <a:pPr algn="just"/>
            <a:r>
              <a:rPr lang="es-MX" sz="1800" b="0" i="0" u="none" strike="noStrike" baseline="0" dirty="0">
                <a:latin typeface="Times New Roman" panose="02020603050405020304" pitchFamily="18" charset="0"/>
              </a:rPr>
              <a:t>• Pueden obtenerse mejores predicciones tanto con SARIMA como con Machine </a:t>
            </a:r>
            <a:r>
              <a:rPr lang="es-MX" sz="1800" b="0" i="0" u="none" strike="noStrike" baseline="0" dirty="0" err="1">
                <a:latin typeface="Times New Roman" panose="02020603050405020304" pitchFamily="18" charset="0"/>
              </a:rPr>
              <a:t>Learning</a:t>
            </a:r>
            <a:r>
              <a:rPr lang="es-MX" sz="1800" b="0" i="0" u="none" strike="noStrike" baseline="0" dirty="0">
                <a:latin typeface="Times New Roman" panose="02020603050405020304" pitchFamily="18" charset="0"/>
              </a:rPr>
              <a:t> probando más transformaciones en los datos originales y combinaciones de variables predictoras. </a:t>
            </a:r>
          </a:p>
        </p:txBody>
      </p:sp>
    </p:spTree>
    <p:extLst>
      <p:ext uri="{BB962C8B-B14F-4D97-AF65-F5344CB8AC3E}">
        <p14:creationId xmlns:p14="http://schemas.microsoft.com/office/powerpoint/2010/main" val="2336233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3"/>
          <p:cNvSpPr/>
          <p:nvPr/>
        </p:nvSpPr>
        <p:spPr>
          <a:xfrm>
            <a:off x="1350498" y="2746717"/>
            <a:ext cx="6443003" cy="1364566"/>
          </a:xfrm>
          <a:prstGeom prst="rect">
            <a:avLst/>
          </a:prstGeom>
          <a:solidFill>
            <a:srgbClr val="22367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3"/>
          <p:cNvSpPr txBox="1"/>
          <p:nvPr/>
        </p:nvSpPr>
        <p:spPr>
          <a:xfrm>
            <a:off x="-84404" y="2356997"/>
            <a:ext cx="9144000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ES" sz="36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GRACIAS!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ES" sz="36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Espacio de Dudas, Sugerencias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/>
        </p:nvSpPr>
        <p:spPr>
          <a:xfrm>
            <a:off x="0" y="690168"/>
            <a:ext cx="9143999" cy="3970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00100" marR="0" lvl="1" indent="-3429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AutoNum type="arabicPeriod"/>
            </a:pPr>
            <a:r>
              <a:rPr lang="es-ES" sz="18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/>
          </a:p>
          <a:p>
            <a:pPr marL="800100" marR="0" lvl="1" indent="-3429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AutoNum type="arabicPeriod"/>
            </a:pPr>
            <a:r>
              <a:rPr lang="es-ES" sz="18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/>
          </a:p>
          <a:p>
            <a:pPr marL="800100" marR="0" lvl="1" indent="-3429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AutoNum type="arabicPeriod"/>
            </a:pPr>
            <a:r>
              <a:rPr lang="es-ES" sz="18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Marco teórico y estado del arte </a:t>
            </a:r>
            <a:endParaRPr sz="1800" b="0" i="0" u="none" strike="noStrike" cap="non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marR="0" lvl="1" indent="-3429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AutoNum type="arabicPeriod"/>
            </a:pPr>
            <a:r>
              <a:rPr lang="es-ES" sz="18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Datos para desarrollar el proyecto</a:t>
            </a:r>
            <a:endParaRPr/>
          </a:p>
          <a:p>
            <a:pPr marL="800100" marR="0" lvl="1" indent="-3429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AutoNum type="arabicPeriod"/>
            </a:pPr>
            <a:r>
              <a:rPr lang="es-ES" sz="1800" b="0" i="0" u="none" strike="noStrike" cap="non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Metodología de investigación</a:t>
            </a:r>
          </a:p>
          <a:p>
            <a:pPr marL="800100" marR="0" lvl="1" indent="-3429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AutoNum type="arabicPeriod"/>
            </a:pPr>
            <a:r>
              <a:rPr lang="es-ES" sz="1800">
                <a:solidFill>
                  <a:srgbClr val="333333"/>
                </a:solidFill>
              </a:rPr>
              <a:t>Resultados </a:t>
            </a:r>
          </a:p>
          <a:p>
            <a:pPr marL="800100" marR="0" lvl="1" indent="-3429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AutoNum type="arabicPeriod"/>
            </a:pPr>
            <a:r>
              <a:rPr lang="es-ES" sz="1800">
                <a:solidFill>
                  <a:srgbClr val="333333"/>
                </a:solidFill>
              </a:rPr>
              <a:t>Conclusiones </a:t>
            </a:r>
            <a:endParaRPr/>
          </a:p>
        </p:txBody>
      </p:sp>
      <p:sp>
        <p:nvSpPr>
          <p:cNvPr id="97" name="Google Shape;97;p3"/>
          <p:cNvSpPr txBox="1"/>
          <p:nvPr/>
        </p:nvSpPr>
        <p:spPr>
          <a:xfrm>
            <a:off x="0" y="0"/>
            <a:ext cx="691978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Contenido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"/>
          <p:cNvSpPr txBox="1"/>
          <p:nvPr/>
        </p:nvSpPr>
        <p:spPr>
          <a:xfrm>
            <a:off x="0" y="143598"/>
            <a:ext cx="691978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Planteamiento del problema </a:t>
            </a:r>
            <a:endParaRPr/>
          </a:p>
        </p:txBody>
      </p:sp>
      <p:sp>
        <p:nvSpPr>
          <p:cNvPr id="103" name="Google Shape;103;p4"/>
          <p:cNvSpPr txBox="1"/>
          <p:nvPr/>
        </p:nvSpPr>
        <p:spPr>
          <a:xfrm>
            <a:off x="2131103" y="4214606"/>
            <a:ext cx="6919783" cy="560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Anticipar el comportamiento del consumidor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4"/>
          <p:cNvSpPr txBox="1"/>
          <p:nvPr/>
        </p:nvSpPr>
        <p:spPr>
          <a:xfrm>
            <a:off x="3768556" y="774261"/>
            <a:ext cx="2510324" cy="456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Predicción de ventas </a:t>
            </a:r>
            <a:endParaRPr/>
          </a:p>
        </p:txBody>
      </p:sp>
      <p:sp>
        <p:nvSpPr>
          <p:cNvPr id="105" name="Google Shape;105;p4"/>
          <p:cNvSpPr txBox="1"/>
          <p:nvPr/>
        </p:nvSpPr>
        <p:spPr>
          <a:xfrm>
            <a:off x="127411" y="5113291"/>
            <a:ext cx="901658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¿Es posible crear un modelo de Machine Learning o Deep Learning para predecir las ventas diarias que supere el modelo estadístico clásico (SARIMA)?</a:t>
            </a:r>
            <a:endParaRPr/>
          </a:p>
        </p:txBody>
      </p:sp>
      <p:pic>
        <p:nvPicPr>
          <p:cNvPr id="106" name="Google Shape;10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54499" y="1077493"/>
            <a:ext cx="599440" cy="59944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4"/>
          <p:cNvSpPr txBox="1"/>
          <p:nvPr/>
        </p:nvSpPr>
        <p:spPr>
          <a:xfrm>
            <a:off x="2132777" y="1399934"/>
            <a:ext cx="657434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Identificar y solucionar rápidamente los problemas potenciales</a:t>
            </a:r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7334" y="1727995"/>
            <a:ext cx="553769" cy="55376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"/>
          <p:cNvSpPr txBox="1"/>
          <p:nvPr/>
        </p:nvSpPr>
        <p:spPr>
          <a:xfrm>
            <a:off x="2131103" y="1689424"/>
            <a:ext cx="4709160" cy="560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Gestionar los recursos de la compañía</a:t>
            </a:r>
            <a:endParaRPr/>
          </a:p>
        </p:txBody>
      </p:sp>
      <p:pic>
        <p:nvPicPr>
          <p:cNvPr id="110" name="Google Shape;110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54498" y="2330683"/>
            <a:ext cx="576605" cy="57660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4"/>
          <p:cNvSpPr txBox="1"/>
          <p:nvPr/>
        </p:nvSpPr>
        <p:spPr>
          <a:xfrm>
            <a:off x="2153939" y="2303576"/>
            <a:ext cx="4709160" cy="560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Asignar recursos de manera eficiente</a:t>
            </a:r>
            <a:endParaRPr/>
          </a:p>
        </p:txBody>
      </p:sp>
      <p:pic>
        <p:nvPicPr>
          <p:cNvPr id="112" name="Google Shape;112;p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554499" y="2942333"/>
            <a:ext cx="599440" cy="59944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4"/>
          <p:cNvSpPr txBox="1"/>
          <p:nvPr/>
        </p:nvSpPr>
        <p:spPr>
          <a:xfrm>
            <a:off x="2153939" y="3134540"/>
            <a:ext cx="514096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Evaluar el rendimiento de los vendedores</a:t>
            </a:r>
            <a:endParaRPr/>
          </a:p>
        </p:txBody>
      </p:sp>
      <p:pic>
        <p:nvPicPr>
          <p:cNvPr id="114" name="Google Shape;114;p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92243" y="3561038"/>
            <a:ext cx="638860" cy="63886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"/>
          <p:cNvSpPr txBox="1"/>
          <p:nvPr/>
        </p:nvSpPr>
        <p:spPr>
          <a:xfrm>
            <a:off x="2140459" y="3710647"/>
            <a:ext cx="623824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Realizar inversiones inteligentes</a:t>
            </a:r>
            <a:endParaRPr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546328" y="4172716"/>
            <a:ext cx="584775" cy="5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/>
        </p:nvSpPr>
        <p:spPr>
          <a:xfrm>
            <a:off x="0" y="0"/>
            <a:ext cx="691978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Planteamiento del problema </a:t>
            </a:r>
            <a:endParaRPr/>
          </a:p>
        </p:txBody>
      </p:sp>
      <p:pic>
        <p:nvPicPr>
          <p:cNvPr id="122" name="Google Shape;122;p22" descr="Walmart realiza una oferta para comprar el 47% restante del minorista  sudafricano Massmart - PortalFruticola.com"/>
          <p:cNvPicPr preferRelativeResize="0"/>
          <p:nvPr/>
        </p:nvPicPr>
        <p:blipFill rotWithShape="1">
          <a:blip r:embed="rId3">
            <a:alphaModFix/>
          </a:blip>
          <a:srcRect t="17969" b="19848"/>
          <a:stretch/>
        </p:blipFill>
        <p:spPr>
          <a:xfrm>
            <a:off x="2676620" y="732112"/>
            <a:ext cx="3734917" cy="1373577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/>
        </p:nvSpPr>
        <p:spPr>
          <a:xfrm>
            <a:off x="356429" y="2772653"/>
            <a:ext cx="324474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Corporación multinacional Estadounidense de tiendas retail </a:t>
            </a: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3783982" y="3017968"/>
            <a:ext cx="869041" cy="35394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42719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2"/>
          <p:cNvSpPr txBox="1"/>
          <p:nvPr/>
        </p:nvSpPr>
        <p:spPr>
          <a:xfrm>
            <a:off x="5018641" y="2551174"/>
            <a:ext cx="4125359" cy="1287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s-ES" sz="1800" b="0" i="0" u="none" strike="noStrike" cap="non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11.000 tiendas a nivel mundial</a:t>
            </a:r>
            <a:endParaRPr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s-ES" sz="1800" b="0" i="0" u="none" strike="noStrike" cap="non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Presencia en 28 países </a:t>
            </a:r>
            <a:endParaRPr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s-ES" sz="1800" b="0" i="0" u="none" strike="noStrike" cap="non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Ecommerce en 11 países  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"/>
          <p:cNvSpPr txBox="1"/>
          <p:nvPr/>
        </p:nvSpPr>
        <p:spPr>
          <a:xfrm>
            <a:off x="0" y="0"/>
            <a:ext cx="691978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Objetivos </a:t>
            </a:r>
            <a:endParaRPr/>
          </a:p>
        </p:txBody>
      </p:sp>
      <p:sp>
        <p:nvSpPr>
          <p:cNvPr id="131" name="Google Shape;131;p12"/>
          <p:cNvSpPr txBox="1"/>
          <p:nvPr/>
        </p:nvSpPr>
        <p:spPr>
          <a:xfrm>
            <a:off x="137160" y="797026"/>
            <a:ext cx="8869680" cy="4430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Objetivo general: </a:t>
            </a:r>
            <a:endParaRPr sz="1800" b="1" i="0" u="none" strike="noStrike" cap="none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Comparar técnicas de predicción con series de tiempo para pronosticar las ventas en dólares de las tiendas Walmart en el Estado de California, Estados Unidos  </a:t>
            </a:r>
            <a:endParaRPr sz="17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Objetivos específicos:</a:t>
            </a:r>
            <a:endParaRPr sz="2000" b="1" i="0" u="none" strike="noStrike" cap="none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Noto Sans Symbols"/>
              <a:buChar char="∙"/>
            </a:pPr>
            <a:r>
              <a:rPr lang="es-ES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Explorar y analizar el conjunto de datos </a:t>
            </a:r>
            <a:endParaRPr/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Noto Sans Symbols"/>
              <a:buChar char="∙"/>
            </a:pPr>
            <a:r>
              <a:rPr lang="es-ES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Establecer las técnicas de analítica disponibles para predicción de series de tiempo. </a:t>
            </a:r>
            <a:endParaRPr sz="17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Noto Sans Symbols"/>
              <a:buChar char="∙"/>
            </a:pPr>
            <a:r>
              <a:rPr lang="es-ES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Preprocesar y preparar el conjunto de datos</a:t>
            </a:r>
            <a:endParaRPr sz="17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Noto Sans Symbols"/>
              <a:buChar char="∙"/>
            </a:pPr>
            <a:r>
              <a:rPr lang="es-ES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Construir los modelos de serie de tiempo</a:t>
            </a:r>
            <a:endParaRPr sz="17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Noto Sans Symbols"/>
              <a:buChar char="∙"/>
            </a:pPr>
            <a:r>
              <a:rPr lang="es-ES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Evaluar los resultados de los modelos propuestos en función de sus métricas de calidad </a:t>
            </a:r>
            <a:endParaRPr sz="18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/>
          <p:nvPr/>
        </p:nvSpPr>
        <p:spPr>
          <a:xfrm>
            <a:off x="0" y="-40093"/>
            <a:ext cx="691978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Marco teórico y estado del arte </a:t>
            </a:r>
            <a:endParaRPr/>
          </a:p>
        </p:txBody>
      </p:sp>
      <p:sp>
        <p:nvSpPr>
          <p:cNvPr id="137" name="Google Shape;137;p6"/>
          <p:cNvSpPr txBox="1"/>
          <p:nvPr/>
        </p:nvSpPr>
        <p:spPr>
          <a:xfrm>
            <a:off x="86695" y="623578"/>
            <a:ext cx="6833088" cy="498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i="0" u="none" strike="noStrike" cap="non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Estadística clásica: Modelos SARIMA  </a:t>
            </a:r>
            <a:endParaRPr sz="2000" b="1" i="0" u="none" strike="noStrike" cap="none">
              <a:solidFill>
                <a:srgbClr val="2E75B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" name="Google Shape;138;p6"/>
          <p:cNvGrpSpPr/>
          <p:nvPr/>
        </p:nvGrpSpPr>
        <p:grpSpPr>
          <a:xfrm>
            <a:off x="141178" y="1215608"/>
            <a:ext cx="8707834" cy="878836"/>
            <a:chOff x="141178" y="0"/>
            <a:chExt cx="8707834" cy="878836"/>
          </a:xfrm>
        </p:grpSpPr>
        <p:sp>
          <p:nvSpPr>
            <p:cNvPr id="139" name="Google Shape;139;p6"/>
            <p:cNvSpPr/>
            <p:nvPr/>
          </p:nvSpPr>
          <p:spPr>
            <a:xfrm>
              <a:off x="141178" y="0"/>
              <a:ext cx="1004044" cy="877868"/>
            </a:xfrm>
            <a:prstGeom prst="ellipse">
              <a:avLst/>
            </a:prstGeom>
            <a:solidFill>
              <a:srgbClr val="9CC2E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6"/>
            <p:cNvSpPr txBox="1"/>
            <p:nvPr/>
          </p:nvSpPr>
          <p:spPr>
            <a:xfrm>
              <a:off x="288217" y="128561"/>
              <a:ext cx="709966" cy="620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300" tIns="20300" rIns="20300" bIns="203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6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</a:t>
              </a: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1368904" y="209115"/>
              <a:ext cx="509163" cy="509163"/>
            </a:xfrm>
            <a:prstGeom prst="mathPlus">
              <a:avLst>
                <a:gd name="adj1" fmla="val 23520"/>
              </a:avLst>
            </a:prstGeom>
            <a:solidFill>
              <a:srgbClr val="D5DB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6"/>
            <p:cNvSpPr txBox="1"/>
            <p:nvPr/>
          </p:nvSpPr>
          <p:spPr>
            <a:xfrm>
              <a:off x="1436394" y="403819"/>
              <a:ext cx="374183" cy="1197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2081444" y="485"/>
              <a:ext cx="1004044" cy="877868"/>
            </a:xfrm>
            <a:prstGeom prst="ellipse">
              <a:avLst/>
            </a:prstGeom>
            <a:solidFill>
              <a:srgbClr val="9CC2E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6"/>
            <p:cNvSpPr txBox="1"/>
            <p:nvPr/>
          </p:nvSpPr>
          <p:spPr>
            <a:xfrm>
              <a:off x="2228483" y="129046"/>
              <a:ext cx="709966" cy="620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300" tIns="20300" rIns="20300" bIns="203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6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AR</a:t>
              </a: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3227878" y="184838"/>
              <a:ext cx="509163" cy="509163"/>
            </a:xfrm>
            <a:prstGeom prst="mathPlus">
              <a:avLst>
                <a:gd name="adj1" fmla="val 23520"/>
              </a:avLst>
            </a:prstGeom>
            <a:solidFill>
              <a:srgbClr val="D5DB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6"/>
            <p:cNvSpPr txBox="1"/>
            <p:nvPr/>
          </p:nvSpPr>
          <p:spPr>
            <a:xfrm>
              <a:off x="3295368" y="379542"/>
              <a:ext cx="374183" cy="1197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3828645" y="485"/>
              <a:ext cx="1004044" cy="877868"/>
            </a:xfrm>
            <a:prstGeom prst="ellipse">
              <a:avLst/>
            </a:prstGeom>
            <a:solidFill>
              <a:srgbClr val="9CC2E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6"/>
            <p:cNvSpPr txBox="1"/>
            <p:nvPr/>
          </p:nvSpPr>
          <p:spPr>
            <a:xfrm>
              <a:off x="3975684" y="129046"/>
              <a:ext cx="709966" cy="620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300" tIns="20300" rIns="20300" bIns="203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6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</a:t>
              </a: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4944613" y="184838"/>
              <a:ext cx="509163" cy="509163"/>
            </a:xfrm>
            <a:prstGeom prst="mathPlus">
              <a:avLst>
                <a:gd name="adj1" fmla="val 23520"/>
              </a:avLst>
            </a:prstGeom>
            <a:solidFill>
              <a:srgbClr val="D5DB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6"/>
            <p:cNvSpPr txBox="1"/>
            <p:nvPr/>
          </p:nvSpPr>
          <p:spPr>
            <a:xfrm>
              <a:off x="5012103" y="379542"/>
              <a:ext cx="374183" cy="1197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5606341" y="485"/>
              <a:ext cx="1004044" cy="877868"/>
            </a:xfrm>
            <a:prstGeom prst="ellipse">
              <a:avLst/>
            </a:prstGeom>
            <a:solidFill>
              <a:srgbClr val="9CC2E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6"/>
            <p:cNvSpPr txBox="1"/>
            <p:nvPr/>
          </p:nvSpPr>
          <p:spPr>
            <a:xfrm>
              <a:off x="5753380" y="129046"/>
              <a:ext cx="709966" cy="620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300" tIns="20300" rIns="20300" bIns="203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6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MA</a:t>
              </a: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6813716" y="184838"/>
              <a:ext cx="509163" cy="509163"/>
            </a:xfrm>
            <a:prstGeom prst="mathEqual">
              <a:avLst>
                <a:gd name="adj1" fmla="val 23520"/>
                <a:gd name="adj2" fmla="val 11760"/>
              </a:avLst>
            </a:prstGeom>
            <a:solidFill>
              <a:srgbClr val="4371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6"/>
            <p:cNvSpPr txBox="1"/>
            <p:nvPr/>
          </p:nvSpPr>
          <p:spPr>
            <a:xfrm>
              <a:off x="6881206" y="289726"/>
              <a:ext cx="374183" cy="2993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7530278" y="968"/>
              <a:ext cx="1318734" cy="877868"/>
            </a:xfrm>
            <a:prstGeom prst="ellipse">
              <a:avLst/>
            </a:prstGeom>
            <a:solidFill>
              <a:srgbClr val="4371C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6"/>
            <p:cNvSpPr txBox="1"/>
            <p:nvPr/>
          </p:nvSpPr>
          <p:spPr>
            <a:xfrm>
              <a:off x="7723402" y="129529"/>
              <a:ext cx="932486" cy="6207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300" tIns="20300" rIns="20300" bIns="203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s-ES" sz="16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SARIMA</a:t>
              </a:r>
              <a:endParaRPr/>
            </a:p>
          </p:txBody>
        </p:sp>
      </p:grpSp>
      <p:sp>
        <p:nvSpPr>
          <p:cNvPr id="157" name="Google Shape;157;p6"/>
          <p:cNvSpPr txBox="1"/>
          <p:nvPr/>
        </p:nvSpPr>
        <p:spPr>
          <a:xfrm>
            <a:off x="-71120" y="2094448"/>
            <a:ext cx="155448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Estación o ciclo de la serie (cada cuanto se repite) </a:t>
            </a:r>
            <a:endParaRPr/>
          </a:p>
        </p:txBody>
      </p:sp>
      <p:sp>
        <p:nvSpPr>
          <p:cNvPr id="158" name="Google Shape;158;p6"/>
          <p:cNvSpPr txBox="1"/>
          <p:nvPr/>
        </p:nvSpPr>
        <p:spPr>
          <a:xfrm>
            <a:off x="1597828" y="2111624"/>
            <a:ext cx="1905411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Componente autorregresiva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(depende del pasado)</a:t>
            </a:r>
            <a:endParaRPr/>
          </a:p>
        </p:txBody>
      </p:sp>
      <p:sp>
        <p:nvSpPr>
          <p:cNvPr id="159" name="Google Shape;159;p6"/>
          <p:cNvSpPr txBox="1"/>
          <p:nvPr/>
        </p:nvSpPr>
        <p:spPr>
          <a:xfrm>
            <a:off x="5289512" y="2174384"/>
            <a:ext cx="1554479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Componente de medias móviles (modela el error del AR) </a:t>
            </a:r>
            <a:endParaRPr/>
          </a:p>
        </p:txBody>
      </p:sp>
      <p:sp>
        <p:nvSpPr>
          <p:cNvPr id="160" name="Google Shape;160;p6"/>
          <p:cNvSpPr txBox="1"/>
          <p:nvPr/>
        </p:nvSpPr>
        <p:spPr>
          <a:xfrm>
            <a:off x="7418761" y="2174384"/>
            <a:ext cx="1742851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Modelo tradicional para predecir datos temporales </a:t>
            </a:r>
            <a:endParaRPr/>
          </a:p>
        </p:txBody>
      </p:sp>
      <p:sp>
        <p:nvSpPr>
          <p:cNvPr id="161" name="Google Shape;161;p6"/>
          <p:cNvSpPr txBox="1"/>
          <p:nvPr/>
        </p:nvSpPr>
        <p:spPr>
          <a:xfrm>
            <a:off x="1107451" y="3885582"/>
            <a:ext cx="195545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Pronóstico de Ventas de Productos Químicos</a:t>
            </a:r>
            <a:endParaRPr/>
          </a:p>
        </p:txBody>
      </p:sp>
      <p:sp>
        <p:nvSpPr>
          <p:cNvPr id="162" name="Google Shape;162;p6"/>
          <p:cNvSpPr txBox="1"/>
          <p:nvPr/>
        </p:nvSpPr>
        <p:spPr>
          <a:xfrm>
            <a:off x="0" y="3036013"/>
            <a:ext cx="473456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Artículos de referencia </a:t>
            </a:r>
            <a:endParaRPr/>
          </a:p>
        </p:txBody>
      </p:sp>
      <p:sp>
        <p:nvSpPr>
          <p:cNvPr id="163" name="Google Shape;163;p6"/>
          <p:cNvSpPr txBox="1"/>
          <p:nvPr/>
        </p:nvSpPr>
        <p:spPr>
          <a:xfrm>
            <a:off x="3459891" y="2094448"/>
            <a:ext cx="1905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Componente no estacionario</a:t>
            </a:r>
            <a:endParaRPr/>
          </a:p>
        </p:txBody>
      </p:sp>
      <p:sp>
        <p:nvSpPr>
          <p:cNvPr id="164" name="Google Shape;164;p6"/>
          <p:cNvSpPr txBox="1"/>
          <p:nvPr/>
        </p:nvSpPr>
        <p:spPr>
          <a:xfrm>
            <a:off x="66377" y="5411558"/>
            <a:ext cx="306290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Sales forecasting for Chemical Products by Using SARIMA Model Heng Zhao*, Xumin Zuo y Peisong Lin. 2022.</a:t>
            </a:r>
            <a:endParaRPr sz="800" b="0" i="1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5" name="Google Shape;165;p6"/>
          <p:cNvCxnSpPr/>
          <p:nvPr/>
        </p:nvCxnSpPr>
        <p:spPr>
          <a:xfrm>
            <a:off x="3098800" y="3479800"/>
            <a:ext cx="0" cy="2291080"/>
          </a:xfrm>
          <a:prstGeom prst="straightConnector1">
            <a:avLst/>
          </a:prstGeom>
          <a:noFill/>
          <a:ln w="9525" cap="flat" cmpd="sng">
            <a:solidFill>
              <a:srgbClr val="5597D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6"/>
          <p:cNvCxnSpPr/>
          <p:nvPr/>
        </p:nvCxnSpPr>
        <p:spPr>
          <a:xfrm>
            <a:off x="6167120" y="3479800"/>
            <a:ext cx="0" cy="2291080"/>
          </a:xfrm>
          <a:prstGeom prst="straightConnector1">
            <a:avLst/>
          </a:prstGeom>
          <a:noFill/>
          <a:ln w="9525" cap="flat" cmpd="sng">
            <a:solidFill>
              <a:srgbClr val="5597D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7" name="Google Shape;167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920" y="3608246"/>
            <a:ext cx="1016000" cy="10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6"/>
          <p:cNvSpPr txBox="1"/>
          <p:nvPr/>
        </p:nvSpPr>
        <p:spPr>
          <a:xfrm>
            <a:off x="3198816" y="3883036"/>
            <a:ext cx="1905411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Pronóstico de ventas de alimentos perecedero</a:t>
            </a:r>
            <a:endParaRPr/>
          </a:p>
        </p:txBody>
      </p:sp>
      <p:pic>
        <p:nvPicPr>
          <p:cNvPr id="169" name="Google Shape;169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37450" y="3692399"/>
            <a:ext cx="929301" cy="9293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6"/>
          <p:cNvSpPr txBox="1"/>
          <p:nvPr/>
        </p:nvSpPr>
        <p:spPr>
          <a:xfrm>
            <a:off x="3133186" y="4621700"/>
            <a:ext cx="303393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rgbClr val="2E2E2E"/>
                </a:solidFill>
                <a:latin typeface="Arial"/>
                <a:ea typeface="Arial"/>
                <a:cs typeface="Arial"/>
                <a:sym typeface="Arial"/>
              </a:rPr>
              <a:t>Incluyen variables externas modeladas mediante regresión lineal. 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3075354" y="5350004"/>
            <a:ext cx="3149596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hybrid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seasonal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autoregressive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integrated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moving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average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quantile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regression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for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daily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food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sales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forecasting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, •	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Arunraj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Nari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800" b="0" i="1" u="none" strike="noStrike" cap="none" err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Sivanandam</a:t>
            </a: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, Ahrens, Diane. 2015</a:t>
            </a:r>
            <a:endParaRPr/>
          </a:p>
        </p:txBody>
      </p:sp>
      <p:sp>
        <p:nvSpPr>
          <p:cNvPr id="172" name="Google Shape;172;p6"/>
          <p:cNvSpPr txBox="1"/>
          <p:nvPr/>
        </p:nvSpPr>
        <p:spPr>
          <a:xfrm>
            <a:off x="7178859" y="3990758"/>
            <a:ext cx="1905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Pronóstico de ventas de muebles</a:t>
            </a:r>
            <a:endParaRPr/>
          </a:p>
        </p:txBody>
      </p:sp>
      <p:pic>
        <p:nvPicPr>
          <p:cNvPr id="173" name="Google Shape;17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37591" y="3755935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6"/>
          <p:cNvSpPr txBox="1"/>
          <p:nvPr/>
        </p:nvSpPr>
        <p:spPr>
          <a:xfrm>
            <a:off x="6217304" y="4594913"/>
            <a:ext cx="292669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rgbClr val="2E2E2E"/>
                </a:solidFill>
                <a:latin typeface="Arial"/>
                <a:ea typeface="Arial"/>
                <a:cs typeface="Arial"/>
                <a:sym typeface="Arial"/>
              </a:rPr>
              <a:t>Modelo SARIMA con suavizado exponencial.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6"/>
          <p:cNvSpPr txBox="1"/>
          <p:nvPr/>
        </p:nvSpPr>
        <p:spPr>
          <a:xfrm>
            <a:off x="6167119" y="5390150"/>
            <a:ext cx="294430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Time-series forecasting of seasonal items sales using machine learning – A comparative analysis. Ensafi, Yasaman et all. 2022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7"/>
          <p:cNvSpPr txBox="1"/>
          <p:nvPr/>
        </p:nvSpPr>
        <p:spPr>
          <a:xfrm>
            <a:off x="0" y="-40093"/>
            <a:ext cx="691978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teórico y estado del arte </a:t>
            </a:r>
            <a:endParaRPr/>
          </a:p>
        </p:txBody>
      </p:sp>
      <p:sp>
        <p:nvSpPr>
          <p:cNvPr id="181" name="Google Shape;181;p17"/>
          <p:cNvSpPr/>
          <p:nvPr/>
        </p:nvSpPr>
        <p:spPr>
          <a:xfrm>
            <a:off x="197658" y="4624258"/>
            <a:ext cx="1333456" cy="1152883"/>
          </a:xfrm>
          <a:prstGeom prst="roundRect">
            <a:avLst>
              <a:gd name="adj" fmla="val 18176"/>
            </a:avLst>
          </a:prstGeom>
          <a:solidFill>
            <a:srgbClr val="1F38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7"/>
          <p:cNvSpPr/>
          <p:nvPr/>
        </p:nvSpPr>
        <p:spPr>
          <a:xfrm>
            <a:off x="1979856" y="4624258"/>
            <a:ext cx="1333456" cy="1152883"/>
          </a:xfrm>
          <a:prstGeom prst="roundRect">
            <a:avLst>
              <a:gd name="adj" fmla="val 18176"/>
            </a:avLst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7"/>
          <p:cNvSpPr/>
          <p:nvPr/>
        </p:nvSpPr>
        <p:spPr>
          <a:xfrm>
            <a:off x="3762054" y="4624258"/>
            <a:ext cx="1333456" cy="1152883"/>
          </a:xfrm>
          <a:prstGeom prst="roundRect">
            <a:avLst>
              <a:gd name="adj" fmla="val 18176"/>
            </a:avLst>
          </a:prstGeom>
          <a:solidFill>
            <a:srgbClr val="2E75B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5544252" y="4624258"/>
            <a:ext cx="1333456" cy="1152883"/>
          </a:xfrm>
          <a:prstGeom prst="roundRect">
            <a:avLst>
              <a:gd name="adj" fmla="val 18176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7"/>
          <p:cNvSpPr/>
          <p:nvPr/>
        </p:nvSpPr>
        <p:spPr>
          <a:xfrm>
            <a:off x="7326450" y="4624258"/>
            <a:ext cx="1333456" cy="1152883"/>
          </a:xfrm>
          <a:prstGeom prst="roundRect">
            <a:avLst>
              <a:gd name="adj" fmla="val 18176"/>
            </a:avLst>
          </a:prstGeom>
          <a:solidFill>
            <a:srgbClr val="9CC2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7"/>
          <p:cNvSpPr txBox="1"/>
          <p:nvPr/>
        </p:nvSpPr>
        <p:spPr>
          <a:xfrm>
            <a:off x="197656" y="4125916"/>
            <a:ext cx="5203343" cy="498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i="0" u="none" strike="noStrike" cap="non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Técnicas de Aprendizaje supervisado</a:t>
            </a:r>
            <a:endParaRPr sz="2000" b="1" i="0" u="none" strike="noStrike" cap="none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17"/>
          <p:cNvSpPr txBox="1"/>
          <p:nvPr/>
        </p:nvSpPr>
        <p:spPr>
          <a:xfrm>
            <a:off x="197658" y="4628209"/>
            <a:ext cx="1333456" cy="1078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Support vector </a:t>
            </a:r>
            <a:r>
              <a:rPr lang="es-ES" sz="16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regression</a:t>
            </a:r>
            <a:r>
              <a:rPr lang="es-ES"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(SVR)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7"/>
          <p:cNvSpPr txBox="1"/>
          <p:nvPr/>
        </p:nvSpPr>
        <p:spPr>
          <a:xfrm>
            <a:off x="1975428" y="4824008"/>
            <a:ext cx="1333456" cy="58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Random Forest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7"/>
          <p:cNvSpPr txBox="1"/>
          <p:nvPr/>
        </p:nvSpPr>
        <p:spPr>
          <a:xfrm>
            <a:off x="3732074" y="4641826"/>
            <a:ext cx="1333456" cy="1078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Extreme Gradient Boosting </a:t>
            </a:r>
            <a:r>
              <a:rPr lang="es-ES" sz="1600" b="1" i="0" u="none" strike="noStrike" cap="none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XGBoost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7"/>
          <p:cNvSpPr txBox="1"/>
          <p:nvPr/>
        </p:nvSpPr>
        <p:spPr>
          <a:xfrm>
            <a:off x="5565376" y="4884033"/>
            <a:ext cx="1333456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1">
                <a:solidFill>
                  <a:schemeClr val="lt1"/>
                </a:solidFill>
              </a:rPr>
              <a:t>kNN</a:t>
            </a:r>
            <a:endParaRPr lang="es-ES" sz="1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7322022" y="4904428"/>
            <a:ext cx="1333456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s-ES" sz="1600" b="1">
                <a:solidFill>
                  <a:schemeClr val="lt1"/>
                </a:solidFill>
              </a:rPr>
              <a:t>LASSO, RIDGE</a:t>
            </a:r>
            <a:endParaRPr lang="es-ES">
              <a:solidFill>
                <a:schemeClr val="lt1"/>
              </a:solidFill>
            </a:endParaRPr>
          </a:p>
        </p:txBody>
      </p:sp>
      <p:graphicFrame>
        <p:nvGraphicFramePr>
          <p:cNvPr id="192" name="Google Shape;192;p17"/>
          <p:cNvGraphicFramePr/>
          <p:nvPr/>
        </p:nvGraphicFramePr>
        <p:xfrm>
          <a:off x="98442" y="727793"/>
          <a:ext cx="6774200" cy="370850"/>
        </p:xfrm>
        <a:graphic>
          <a:graphicData uri="http://schemas.openxmlformats.org/drawingml/2006/table">
            <a:tbl>
              <a:tblPr firstRow="1" bandRow="1">
                <a:noFill/>
                <a:tableStyleId>{20953508-5C40-4407-B4A2-F13660AE5C15}</a:tableStyleId>
              </a:tblPr>
              <a:tblGrid>
                <a:gridCol w="66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7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7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7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75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7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7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675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70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u="none" strike="noStrike" cap="none"/>
                        <a:t>Día 1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Día 2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…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Día 58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Día 59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Día 60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Día 61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Día 62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Día 63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-ES" sz="1200" u="none" strike="noStrike" cap="none"/>
                        <a:t>…</a:t>
                      </a:r>
                      <a:endParaRPr sz="12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93" name="Google Shape;193;p17"/>
          <p:cNvSpPr/>
          <p:nvPr/>
        </p:nvSpPr>
        <p:spPr>
          <a:xfrm>
            <a:off x="6919783" y="617494"/>
            <a:ext cx="136614" cy="573741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rgbClr val="5597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7"/>
          <p:cNvSpPr/>
          <p:nvPr/>
        </p:nvSpPr>
        <p:spPr>
          <a:xfrm>
            <a:off x="7162074" y="542653"/>
            <a:ext cx="1335741" cy="710236"/>
          </a:xfrm>
          <a:prstGeom prst="roundRect">
            <a:avLst>
              <a:gd name="adj" fmla="val 18176"/>
            </a:avLst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 x # Días</a:t>
            </a:r>
            <a:endParaRPr/>
          </a:p>
        </p:txBody>
      </p:sp>
      <p:graphicFrame>
        <p:nvGraphicFramePr>
          <p:cNvPr id="195" name="Google Shape;195;p17"/>
          <p:cNvGraphicFramePr/>
          <p:nvPr/>
        </p:nvGraphicFramePr>
        <p:xfrm>
          <a:off x="98442" y="1368398"/>
          <a:ext cx="6837075" cy="2076185"/>
        </p:xfrm>
        <a:graphic>
          <a:graphicData uri="http://schemas.openxmlformats.org/drawingml/2006/table">
            <a:tbl>
              <a:tblPr firstRow="1" bandRow="1">
                <a:noFill/>
                <a:tableStyleId>{20953508-5C40-4407-B4A2-F13660AE5C15}</a:tableStyleId>
              </a:tblPr>
              <a:tblGrid>
                <a:gridCol w="43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2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2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0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91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226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609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Día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D-14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D-9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D-7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D-2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Median 60 días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Std 60 días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Curtosis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14 días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Otras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61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Día 47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52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54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59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Mediana(D1-60)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Std(D1-60)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Kurt(D47–60)</a:t>
                      </a: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62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48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53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55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60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Mediana(D2-61)</a:t>
                      </a: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Std(D2–61)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Kurt(D47–60)</a:t>
                      </a: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63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49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54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56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Día 61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Mediana(D3-62)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Std(D2–61)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ES" sz="1100" u="none" strike="noStrike" cap="none"/>
                        <a:t>Kurt(D47–60)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u="none" strike="noStrike" cap="none"/>
                        <a:t>…</a:t>
                      </a:r>
                      <a:endParaRPr sz="11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96" name="Google Shape;196;p17"/>
          <p:cNvSpPr/>
          <p:nvPr/>
        </p:nvSpPr>
        <p:spPr>
          <a:xfrm>
            <a:off x="7224808" y="2072295"/>
            <a:ext cx="1821979" cy="710236"/>
          </a:xfrm>
          <a:prstGeom prst="roundRect">
            <a:avLst>
              <a:gd name="adj" fmla="val 18176"/>
            </a:avLst>
          </a:prstGeom>
          <a:solidFill>
            <a:srgbClr val="2F549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 x (# Días – Rezagos elegidos)</a:t>
            </a:r>
            <a:endParaRPr/>
          </a:p>
        </p:txBody>
      </p:sp>
      <p:sp>
        <p:nvSpPr>
          <p:cNvPr id="197" name="Google Shape;197;p17"/>
          <p:cNvSpPr/>
          <p:nvPr/>
        </p:nvSpPr>
        <p:spPr>
          <a:xfrm>
            <a:off x="6863025" y="1295687"/>
            <a:ext cx="277925" cy="2236404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rgbClr val="5597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7"/>
          <p:cNvSpPr txBox="1"/>
          <p:nvPr/>
        </p:nvSpPr>
        <p:spPr>
          <a:xfrm>
            <a:off x="325134" y="3601937"/>
            <a:ext cx="8493732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Lubba, C.H., Sethi, S.S., Knaute, P. et al. catch22: CAnonical Time-series CHaracteristics. Data Min Knowl Disc 33, 1821–1852 (2019).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b="1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Muestra de 22 características discriminatorias que se pueden probar para modelar la serie de tiempo como una regresión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8"/>
          <p:cNvSpPr txBox="1"/>
          <p:nvPr/>
        </p:nvSpPr>
        <p:spPr>
          <a:xfrm>
            <a:off x="0" y="-40093"/>
            <a:ext cx="691978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ES" sz="3200" b="1" i="0" u="none" strike="noStrike" cap="none">
                <a:solidFill>
                  <a:srgbClr val="2F549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teórico y estado del arte </a:t>
            </a:r>
            <a:endParaRPr/>
          </a:p>
        </p:txBody>
      </p:sp>
      <p:sp>
        <p:nvSpPr>
          <p:cNvPr id="204" name="Google Shape;204;p18"/>
          <p:cNvSpPr txBox="1"/>
          <p:nvPr/>
        </p:nvSpPr>
        <p:spPr>
          <a:xfrm>
            <a:off x="30480" y="507860"/>
            <a:ext cx="9065093" cy="498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i="0" u="none" strike="noStrike" cap="none">
                <a:solidFill>
                  <a:srgbClr val="2E75B5"/>
                </a:solidFill>
                <a:latin typeface="Arial"/>
                <a:ea typeface="Arial"/>
                <a:cs typeface="Arial"/>
                <a:sym typeface="Arial"/>
              </a:rPr>
              <a:t>Deep Learning: redes Long-Short Term Memory(LSTM) </a:t>
            </a:r>
            <a:endParaRPr sz="2000" b="1" i="0" u="none" strike="noStrike" cap="none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18"/>
          <p:cNvSpPr txBox="1"/>
          <p:nvPr/>
        </p:nvSpPr>
        <p:spPr>
          <a:xfrm>
            <a:off x="68875" y="3026967"/>
            <a:ext cx="473456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Artículos de referencia </a:t>
            </a:r>
            <a:endParaRPr/>
          </a:p>
        </p:txBody>
      </p:sp>
      <p:sp>
        <p:nvSpPr>
          <p:cNvPr id="206" name="Google Shape;206;p18"/>
          <p:cNvSpPr txBox="1"/>
          <p:nvPr/>
        </p:nvSpPr>
        <p:spPr>
          <a:xfrm>
            <a:off x="48427" y="1100680"/>
            <a:ext cx="904714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Extensión de las Redes Neuronales recurrentes que recuerdan sus entradas durante largos periodos de tiempo.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7" name="Google Shape;207;p18"/>
          <p:cNvCxnSpPr/>
          <p:nvPr/>
        </p:nvCxnSpPr>
        <p:spPr>
          <a:xfrm>
            <a:off x="2974511" y="3517446"/>
            <a:ext cx="0" cy="2291080"/>
          </a:xfrm>
          <a:prstGeom prst="straightConnector1">
            <a:avLst/>
          </a:prstGeom>
          <a:noFill/>
          <a:ln w="9525" cap="flat" cmpd="sng">
            <a:solidFill>
              <a:srgbClr val="5597D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8" name="Google Shape;208;p18"/>
          <p:cNvCxnSpPr/>
          <p:nvPr/>
        </p:nvCxnSpPr>
        <p:spPr>
          <a:xfrm>
            <a:off x="6101080" y="3536722"/>
            <a:ext cx="0" cy="2291080"/>
          </a:xfrm>
          <a:prstGeom prst="straightConnector1">
            <a:avLst/>
          </a:prstGeom>
          <a:noFill/>
          <a:ln w="9525" cap="flat" cmpd="sng">
            <a:solidFill>
              <a:srgbClr val="5597D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9" name="Google Shape;209;p18"/>
          <p:cNvSpPr txBox="1"/>
          <p:nvPr/>
        </p:nvSpPr>
        <p:spPr>
          <a:xfrm>
            <a:off x="3067147" y="3730223"/>
            <a:ext cx="1905411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Pronóstico de ventas en comercio electrónico</a:t>
            </a:r>
            <a:endParaRPr/>
          </a:p>
        </p:txBody>
      </p:sp>
      <p:sp>
        <p:nvSpPr>
          <p:cNvPr id="210" name="Google Shape;210;p18"/>
          <p:cNvSpPr txBox="1"/>
          <p:nvPr/>
        </p:nvSpPr>
        <p:spPr>
          <a:xfrm>
            <a:off x="3067147" y="4587256"/>
            <a:ext cx="303393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rgbClr val="2E2E2E"/>
                </a:solidFill>
                <a:latin typeface="Arial"/>
                <a:ea typeface="Arial"/>
                <a:cs typeface="Arial"/>
                <a:sym typeface="Arial"/>
              </a:rPr>
              <a:t>Modelos híbrido FS-LSTM. Incluye selección de características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8"/>
          <p:cNvSpPr txBox="1"/>
          <p:nvPr/>
        </p:nvSpPr>
        <p:spPr>
          <a:xfrm>
            <a:off x="3051853" y="5426650"/>
            <a:ext cx="314959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FS-LSTM: sales forecasting in e-commerce on feature selection. Han, Zhang. 2022</a:t>
            </a:r>
            <a:endParaRPr/>
          </a:p>
        </p:txBody>
      </p:sp>
      <p:sp>
        <p:nvSpPr>
          <p:cNvPr id="212" name="Google Shape;212;p18"/>
          <p:cNvSpPr txBox="1"/>
          <p:nvPr/>
        </p:nvSpPr>
        <p:spPr>
          <a:xfrm>
            <a:off x="1009370" y="3752269"/>
            <a:ext cx="19054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Pronóstico de ventas de muebles</a:t>
            </a:r>
            <a:endParaRPr/>
          </a:p>
        </p:txBody>
      </p:sp>
      <p:pic>
        <p:nvPicPr>
          <p:cNvPr id="213" name="Google Shape;21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8102" y="3517446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8"/>
          <p:cNvSpPr txBox="1"/>
          <p:nvPr/>
        </p:nvSpPr>
        <p:spPr>
          <a:xfrm>
            <a:off x="47814" y="4599744"/>
            <a:ext cx="292669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0" i="0" u="none" strike="noStrike" cap="none">
                <a:solidFill>
                  <a:srgbClr val="2E2E2E"/>
                </a:solidFill>
                <a:latin typeface="Arial"/>
                <a:ea typeface="Arial"/>
                <a:cs typeface="Arial"/>
                <a:sym typeface="Arial"/>
              </a:rPr>
              <a:t>Comparado con el modelo SARIMA obtiene mejores resultados 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8"/>
          <p:cNvSpPr txBox="1"/>
          <p:nvPr/>
        </p:nvSpPr>
        <p:spPr>
          <a:xfrm>
            <a:off x="68875" y="5366137"/>
            <a:ext cx="294430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Time-series forecasting of seasonal items sales using machine learning – A comparative analysis. Ensafi, Yasaman et all. 2022</a:t>
            </a:r>
            <a:endParaRPr/>
          </a:p>
        </p:txBody>
      </p:sp>
      <p:grpSp>
        <p:nvGrpSpPr>
          <p:cNvPr id="216" name="Google Shape;216;p18"/>
          <p:cNvGrpSpPr/>
          <p:nvPr/>
        </p:nvGrpSpPr>
        <p:grpSpPr>
          <a:xfrm>
            <a:off x="1515290" y="1566556"/>
            <a:ext cx="6085284" cy="929301"/>
            <a:chOff x="5357" y="0"/>
            <a:chExt cx="6085284" cy="929301"/>
          </a:xfrm>
        </p:grpSpPr>
        <p:sp>
          <p:nvSpPr>
            <p:cNvPr id="217" name="Google Shape;217;p18"/>
            <p:cNvSpPr/>
            <p:nvPr/>
          </p:nvSpPr>
          <p:spPr>
            <a:xfrm>
              <a:off x="5357" y="0"/>
              <a:ext cx="1601390" cy="929301"/>
            </a:xfrm>
            <a:prstGeom prst="roundRect">
              <a:avLst>
                <a:gd name="adj" fmla="val 10000"/>
              </a:avLst>
            </a:prstGeom>
            <a:solidFill>
              <a:srgbClr val="599BD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 txBox="1"/>
            <p:nvPr/>
          </p:nvSpPr>
          <p:spPr>
            <a:xfrm>
              <a:off x="32575" y="27218"/>
              <a:ext cx="1546954" cy="8748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s-ES" sz="15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Reconocimiento de escritura</a:t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766887" y="266078"/>
              <a:ext cx="339494" cy="397144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B3C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 txBox="1"/>
            <p:nvPr/>
          </p:nvSpPr>
          <p:spPr>
            <a:xfrm>
              <a:off x="1766887" y="345507"/>
              <a:ext cx="237646" cy="238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2247304" y="0"/>
              <a:ext cx="1601390" cy="929301"/>
            </a:xfrm>
            <a:prstGeom prst="roundRect">
              <a:avLst>
                <a:gd name="adj" fmla="val 10000"/>
              </a:avLst>
            </a:prstGeom>
            <a:solidFill>
              <a:srgbClr val="599BD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2274522" y="27218"/>
              <a:ext cx="1546954" cy="8748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s-ES" sz="15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Reconocimiento de voz</a:t>
              </a:r>
              <a:endParaRPr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4008834" y="266078"/>
              <a:ext cx="339494" cy="397144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B3CA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8"/>
            <p:cNvSpPr txBox="1"/>
            <p:nvPr/>
          </p:nvSpPr>
          <p:spPr>
            <a:xfrm>
              <a:off x="4008834" y="345507"/>
              <a:ext cx="237646" cy="238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4489251" y="0"/>
              <a:ext cx="1601390" cy="929301"/>
            </a:xfrm>
            <a:prstGeom prst="roundRect">
              <a:avLst>
                <a:gd name="adj" fmla="val 10000"/>
              </a:avLst>
            </a:prstGeom>
            <a:solidFill>
              <a:srgbClr val="1F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8"/>
            <p:cNvSpPr txBox="1"/>
            <p:nvPr/>
          </p:nvSpPr>
          <p:spPr>
            <a:xfrm>
              <a:off x="4516469" y="27218"/>
              <a:ext cx="1546954" cy="8748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lang="es-ES" sz="15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Predicciones de series de tiempo</a:t>
              </a:r>
              <a:endParaRPr/>
            </a:p>
          </p:txBody>
        </p:sp>
      </p:grpSp>
      <p:pic>
        <p:nvPicPr>
          <p:cNvPr id="227" name="Google Shape;22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91519" y="3370885"/>
            <a:ext cx="1132220" cy="113222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8"/>
          <p:cNvSpPr txBox="1"/>
          <p:nvPr/>
        </p:nvSpPr>
        <p:spPr>
          <a:xfrm>
            <a:off x="7314663" y="3829432"/>
            <a:ext cx="1905411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Predicción de venta de ropa en función de las temperaturas </a:t>
            </a:r>
            <a:endParaRPr/>
          </a:p>
        </p:txBody>
      </p:sp>
      <p:pic>
        <p:nvPicPr>
          <p:cNvPr id="229" name="Google Shape;229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85540" y="3517446"/>
            <a:ext cx="999177" cy="99917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8"/>
          <p:cNvSpPr txBox="1"/>
          <p:nvPr/>
        </p:nvSpPr>
        <p:spPr>
          <a:xfrm>
            <a:off x="6031135" y="5488205"/>
            <a:ext cx="314959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0" i="1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LSTM-based sales forecasting model. Hong, Jun-Ki.  2022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59DDE679ED65A41A1ACFD07C5660435" ma:contentTypeVersion="13" ma:contentTypeDescription="Crear nuevo documento." ma:contentTypeScope="" ma:versionID="b3ecef508c99c96cea964383fc79b761">
  <xsd:schema xmlns:xsd="http://www.w3.org/2001/XMLSchema" xmlns:xs="http://www.w3.org/2001/XMLSchema" xmlns:p="http://schemas.microsoft.com/office/2006/metadata/properties" xmlns:ns3="d3fc617b-7676-453d-b8d5-1026de6e05f8" xmlns:ns4="eac2ac99-5af0-4782-b28b-756cfd99c9df" targetNamespace="http://schemas.microsoft.com/office/2006/metadata/properties" ma:root="true" ma:fieldsID="e436ddaa2eac275a258f753441fb8ac5" ns3:_="" ns4:_="">
    <xsd:import namespace="d3fc617b-7676-453d-b8d5-1026de6e05f8"/>
    <xsd:import namespace="eac2ac99-5af0-4782-b28b-756cfd99c9d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fc617b-7676-453d-b8d5-1026de6e05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c2ac99-5af0-4782-b28b-756cfd99c9d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3fc617b-7676-453d-b8d5-1026de6e05f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9D4829-14F4-4A6B-8457-B891D0066847}">
  <ds:schemaRefs>
    <ds:schemaRef ds:uri="d3fc617b-7676-453d-b8d5-1026de6e05f8"/>
    <ds:schemaRef ds:uri="eac2ac99-5af0-4782-b28b-756cfd99c9d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B1F936A-94BA-45B4-B9E5-18C3953C63FC}">
  <ds:schemaRefs>
    <ds:schemaRef ds:uri="d3fc617b-7676-453d-b8d5-1026de6e05f8"/>
    <ds:schemaRef ds:uri="eac2ac99-5af0-4782-b28b-756cfd99c9d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1BE224C-1F42-4186-84A3-364CBC3A5D3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1551</Words>
  <Application>Microsoft Office PowerPoint</Application>
  <PresentationFormat>Presentación en pantalla (4:3)</PresentationFormat>
  <Paragraphs>298</Paragraphs>
  <Slides>24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4" baseType="lpstr">
      <vt:lpstr>Calibri</vt:lpstr>
      <vt:lpstr>Times New Roman</vt:lpstr>
      <vt:lpstr>Cambria Math</vt:lpstr>
      <vt:lpstr>Arial Narrow</vt:lpstr>
      <vt:lpstr>arial</vt:lpstr>
      <vt:lpstr>arial</vt:lpstr>
      <vt:lpstr>Noto Sans Symbols</vt:lpstr>
      <vt:lpstr>Symbol</vt:lpstr>
      <vt:lpstr>Helvetica Neue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Claudia Patricia Giraldo Ramirez</dc:creator>
  <cp:lastModifiedBy>Jose Jorge Muñoz Mercado</cp:lastModifiedBy>
  <cp:revision>2</cp:revision>
  <dcterms:created xsi:type="dcterms:W3CDTF">2015-01-20T20:40:07Z</dcterms:created>
  <dcterms:modified xsi:type="dcterms:W3CDTF">2022-12-02T16:55:50Z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0x010100C59DDE679ED65A41A1ACFD07C5660435</vt:lpwstr>
  </property>
</Properties>
</file>

<file path=docProps/thumbnail.jpeg>
</file>